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75" r:id="rId1"/>
    <p:sldMasterId id="2147483785" r:id="rId2"/>
    <p:sldMasterId id="2147483795" r:id="rId3"/>
    <p:sldMasterId id="2147483751" r:id="rId4"/>
    <p:sldMasterId id="2147483763" r:id="rId5"/>
    <p:sldMasterId id="2147483744" r:id="rId6"/>
  </p:sldMasterIdLst>
  <p:notesMasterIdLst>
    <p:notesMasterId r:id="rId18"/>
  </p:notesMasterIdLst>
  <p:handoutMasterIdLst>
    <p:handoutMasterId r:id="rId19"/>
  </p:handoutMasterIdLst>
  <p:sldIdLst>
    <p:sldId id="258" r:id="rId7"/>
    <p:sldId id="393" r:id="rId8"/>
    <p:sldId id="259" r:id="rId9"/>
    <p:sldId id="260" r:id="rId10"/>
    <p:sldId id="267" r:id="rId11"/>
    <p:sldId id="392" r:id="rId12"/>
    <p:sldId id="268" r:id="rId13"/>
    <p:sldId id="262" r:id="rId14"/>
    <p:sldId id="263" r:id="rId15"/>
    <p:sldId id="264" r:id="rId16"/>
    <p:sldId id="265" r:id="rId17"/>
  </p:sldIdLst>
  <p:sldSz cx="12192000" cy="6858000"/>
  <p:notesSz cx="6797675" cy="9926638"/>
  <p:embeddedFontLst>
    <p:embeddedFont>
      <p:font typeface="Arial Narrow" panose="020B0606020202030204" pitchFamily="3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Montserrat Black" panose="00000A00000000000000" pitchFamily="2" charset="0"/>
      <p:bold r:id="rId32"/>
      <p:italic r:id="rId33"/>
      <p:boldItalic r:id="rId34"/>
    </p:embeddedFont>
    <p:embeddedFont>
      <p:font typeface="Montserrat SemiBold" panose="00000700000000000000" pitchFamily="2" charset="0"/>
      <p:regular r:id="rId35"/>
      <p:bold r:id="rId36"/>
      <p:italic r:id="rId37"/>
      <p:boldItalic r:id="rId38"/>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ne Langhoff Gøgsig" initials="RLG" lastIdx="1" clrIdx="0">
    <p:extLst>
      <p:ext uri="{19B8F6BF-5375-455C-9EA6-DF929625EA0E}">
        <p15:presenceInfo xmlns:p15="http://schemas.microsoft.com/office/powerpoint/2012/main" userId="S::rlg@fsl.dk::3bf94771-f33f-4351-9542-a5782bae1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1B37"/>
    <a:srgbClr val="353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5" autoAdjust="0"/>
    <p:restoredTop sz="89508" autoAdjust="0"/>
  </p:normalViewPr>
  <p:slideViewPr>
    <p:cSldViewPr snapToGrid="0">
      <p:cViewPr varScale="1">
        <p:scale>
          <a:sx n="74" d="100"/>
          <a:sy n="74" d="100"/>
        </p:scale>
        <p:origin x="678" y="54"/>
      </p:cViewPr>
      <p:guideLst/>
    </p:cSldViewPr>
  </p:slideViewPr>
  <p:notesTextViewPr>
    <p:cViewPr>
      <p:scale>
        <a:sx n="1" d="1"/>
        <a:sy n="1" d="1"/>
      </p:scale>
      <p:origin x="0" y="0"/>
    </p:cViewPr>
  </p:notesTextViewPr>
  <p:notesViewPr>
    <p:cSldViewPr snapToGrid="0">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commentAuthors" Target="commentAuthor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4.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C1023A-1842-49C7-9132-75D659500D2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4" name="Footer Placeholder 3">
            <a:extLst>
              <a:ext uri="{FF2B5EF4-FFF2-40B4-BE49-F238E27FC236}">
                <a16:creationId xmlns:a16="http://schemas.microsoft.com/office/drawing/2014/main" id="{59D564D3-A518-47E7-86D6-86A91603277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C2FDBA57-3C28-4EA2-B482-092ADEC146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FFCFCC8-FE97-4DB9-BA48-472E73F44A68}" type="slidenum">
              <a:rPr lang="da-DK" smtClean="0"/>
              <a:t>‹nr.›</a:t>
            </a:fld>
            <a:endParaRPr lang="da-DK"/>
          </a:p>
        </p:txBody>
      </p:sp>
    </p:spTree>
    <p:extLst>
      <p:ext uri="{BB962C8B-B14F-4D97-AF65-F5344CB8AC3E}">
        <p14:creationId xmlns:p14="http://schemas.microsoft.com/office/powerpoint/2010/main" val="924182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DC486A8-CD2B-4992-A304-21D65FD23BCA}" type="slidenum">
              <a:rPr lang="da-DK" smtClean="0"/>
              <a:t>‹nr.›</a:t>
            </a:fld>
            <a:endParaRPr lang="da-DK"/>
          </a:p>
        </p:txBody>
      </p:sp>
      <p:sp>
        <p:nvSpPr>
          <p:cNvPr id="8" name="Slide Image Placeholder 7">
            <a:extLst>
              <a:ext uri="{FF2B5EF4-FFF2-40B4-BE49-F238E27FC236}">
                <a16:creationId xmlns:a16="http://schemas.microsoft.com/office/drawing/2014/main" id="{F414068D-C1E8-4036-9093-FE2B65F06F6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9" name="Notes Placeholder 8">
            <a:extLst>
              <a:ext uri="{FF2B5EF4-FFF2-40B4-BE49-F238E27FC236}">
                <a16:creationId xmlns:a16="http://schemas.microsoft.com/office/drawing/2014/main" id="{9C89D662-71E1-44FE-88AF-478C460A89FE}"/>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 name="Header Placeholder 9">
            <a:extLst>
              <a:ext uri="{FF2B5EF4-FFF2-40B4-BE49-F238E27FC236}">
                <a16:creationId xmlns:a16="http://schemas.microsoft.com/office/drawing/2014/main" id="{6FBEF861-EAA7-4AC0-9A41-4FFE70505B3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Tree>
    <p:extLst>
      <p:ext uri="{BB962C8B-B14F-4D97-AF65-F5344CB8AC3E}">
        <p14:creationId xmlns:p14="http://schemas.microsoft.com/office/powerpoint/2010/main" val="203987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1</a:t>
            </a:fld>
            <a:endParaRPr lang="da-DK"/>
          </a:p>
        </p:txBody>
      </p:sp>
    </p:spTree>
    <p:extLst>
      <p:ext uri="{BB962C8B-B14F-4D97-AF65-F5344CB8AC3E}">
        <p14:creationId xmlns:p14="http://schemas.microsoft.com/office/powerpoint/2010/main" val="137405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her med opsamling af fælles viden gør vi ikke så meget ud af nu. Det kommer senere, måske i form af et nyt klubmøde senere.</a:t>
            </a:r>
          </a:p>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11</a:t>
            </a:fld>
            <a:endParaRPr lang="da-DK"/>
          </a:p>
        </p:txBody>
      </p:sp>
    </p:spTree>
    <p:extLst>
      <p:ext uri="{BB962C8B-B14F-4D97-AF65-F5344CB8AC3E}">
        <p14:creationId xmlns:p14="http://schemas.microsoft.com/office/powerpoint/2010/main" val="9879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Tidligere handlede arbejdstid om forhandling af en lokalaftale. Det kan det stadig gøre. Men nu her skal det fulde fokus være på samarbejdssporet. Først senere skal vi overveje, om vi skal gå efter at forhandle en lokal arbejdstidsaftale her på skolen</a:t>
            </a:r>
          </a:p>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2</a:t>
            </a:fld>
            <a:endParaRPr lang="da-DK"/>
          </a:p>
        </p:txBody>
      </p:sp>
    </p:spTree>
    <p:extLst>
      <p:ext uri="{BB962C8B-B14F-4D97-AF65-F5344CB8AC3E}">
        <p14:creationId xmlns:p14="http://schemas.microsoft.com/office/powerpoint/2010/main" val="78840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 her ord markeret med rødt er vigtige omdrejningspunkter i den nye arbejdstidsaftale. De burde også betyde noget for vores arbejdstid her på skolen?</a:t>
            </a:r>
          </a:p>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3</a:t>
            </a:fld>
            <a:endParaRPr lang="da-DK"/>
          </a:p>
        </p:txBody>
      </p:sp>
    </p:spTree>
    <p:extLst>
      <p:ext uri="{BB962C8B-B14F-4D97-AF65-F5344CB8AC3E}">
        <p14:creationId xmlns:p14="http://schemas.microsoft.com/office/powerpoint/2010/main" val="182330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Vigtigt at understrege, at samarbejdssporet handler om drøftelser og ikke forhandling. Drøftelser giver mulighed for indflydelse. Og der er i den nye arbejdstidsaftale helt klart lagt op til indflydelse fra lærernes side. Men indflydelse er ikke garanteret. Kun indflydelse, hvis det bliver gode drøftelser. </a:t>
            </a:r>
          </a:p>
          <a:p>
            <a:r>
              <a:rPr lang="da-DK" dirty="0"/>
              <a:t>I samarbejdssporet er ledelsesretten intakt, men samarbejdssporet åbner op for, at lærerne kan få indflydelse på arbejdstiden. Gennem drøftelser.</a:t>
            </a:r>
          </a:p>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4</a:t>
            </a:fld>
            <a:endParaRPr lang="da-DK"/>
          </a:p>
        </p:txBody>
      </p:sp>
    </p:spTree>
    <p:extLst>
      <p:ext uri="{BB962C8B-B14F-4D97-AF65-F5344CB8AC3E}">
        <p14:creationId xmlns:p14="http://schemas.microsoft.com/office/powerpoint/2010/main" val="250000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5</a:t>
            </a:fld>
            <a:endParaRPr lang="da-DK"/>
          </a:p>
        </p:txBody>
      </p:sp>
    </p:spTree>
    <p:extLst>
      <p:ext uri="{BB962C8B-B14F-4D97-AF65-F5344CB8AC3E}">
        <p14:creationId xmlns:p14="http://schemas.microsoft.com/office/powerpoint/2010/main" val="252025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Link hjemmeside tr – a21 - </a:t>
            </a:r>
          </a:p>
        </p:txBody>
      </p:sp>
      <p:sp>
        <p:nvSpPr>
          <p:cNvPr id="4" name="Pladsholder til slidenummer 3"/>
          <p:cNvSpPr>
            <a:spLocks noGrp="1"/>
          </p:cNvSpPr>
          <p:nvPr>
            <p:ph type="sldNum" sz="quarter" idx="5"/>
          </p:nvPr>
        </p:nvSpPr>
        <p:spPr/>
        <p:txBody>
          <a:bodyPr/>
          <a:lstStyle/>
          <a:p>
            <a:fld id="{027022B8-4CA5-594E-A2CE-FF1C21B1385B}" type="slidenum">
              <a:rPr lang="da-DK" smtClean="0"/>
              <a:t>6</a:t>
            </a:fld>
            <a:endParaRPr lang="da-DK"/>
          </a:p>
        </p:txBody>
      </p:sp>
    </p:spTree>
    <p:extLst>
      <p:ext uri="{BB962C8B-B14F-4D97-AF65-F5344CB8AC3E}">
        <p14:creationId xmlns:p14="http://schemas.microsoft.com/office/powerpoint/2010/main" val="290828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 her pinde med forberedelsestid osv. Vender vi tilbage til. Denne planche giver overblik over processen. Om lidt skal vi finde frem til, hvad der er vigtig for os her på skolen, omkring forberedelsestid osv.</a:t>
            </a:r>
          </a:p>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8</a:t>
            </a:fld>
            <a:endParaRPr lang="da-DK"/>
          </a:p>
        </p:txBody>
      </p:sp>
    </p:spTree>
    <p:extLst>
      <p:ext uri="{BB962C8B-B14F-4D97-AF65-F5344CB8AC3E}">
        <p14:creationId xmlns:p14="http://schemas.microsoft.com/office/powerpoint/2010/main" val="423318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a:t>
            </a:r>
            <a:r>
              <a:rPr lang="da-DK" dirty="0" err="1"/>
              <a:t>tredie</a:t>
            </a:r>
            <a:r>
              <a:rPr lang="da-DK" dirty="0"/>
              <a:t> kolonne er ikke udfyldt. For det er kun tillidsrepræsentanten, der her i denne fase spiller en rolle. </a:t>
            </a:r>
          </a:p>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9</a:t>
            </a:fld>
            <a:endParaRPr lang="da-DK"/>
          </a:p>
        </p:txBody>
      </p:sp>
    </p:spTree>
    <p:extLst>
      <p:ext uri="{BB962C8B-B14F-4D97-AF65-F5344CB8AC3E}">
        <p14:creationId xmlns:p14="http://schemas.microsoft.com/office/powerpoint/2010/main" val="389638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DC486A8-CD2B-4992-A304-21D65FD23BCA}" type="slidenum">
              <a:rPr lang="da-DK" smtClean="0"/>
              <a:t>10</a:t>
            </a:fld>
            <a:endParaRPr lang="da-DK"/>
          </a:p>
        </p:txBody>
      </p:sp>
    </p:spTree>
    <p:extLst>
      <p:ext uri="{BB962C8B-B14F-4D97-AF65-F5344CB8AC3E}">
        <p14:creationId xmlns:p14="http://schemas.microsoft.com/office/powerpoint/2010/main" val="405890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92910" y="1214438"/>
            <a:ext cx="8730533"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92910" y="3602038"/>
            <a:ext cx="873053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75404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CEE6-82C8-4A0C-B88C-3856D34A3714}"/>
              </a:ext>
            </a:extLst>
          </p:cNvPr>
          <p:cNvSpPr>
            <a:spLocks noGrp="1"/>
          </p:cNvSpPr>
          <p:nvPr>
            <p:ph type="ctrTitle"/>
          </p:nvPr>
        </p:nvSpPr>
        <p:spPr>
          <a:xfrm>
            <a:off x="1524000" y="1122363"/>
            <a:ext cx="8860403"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70C8E8C2-9132-4B4B-AEC2-4E2491E37F66}"/>
              </a:ext>
            </a:extLst>
          </p:cNvPr>
          <p:cNvSpPr>
            <a:spLocks noGrp="1"/>
          </p:cNvSpPr>
          <p:nvPr>
            <p:ph type="subTitle" idx="1"/>
          </p:nvPr>
        </p:nvSpPr>
        <p:spPr>
          <a:xfrm>
            <a:off x="1524000" y="3602038"/>
            <a:ext cx="88604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58870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8C56-28A9-40C2-A07E-019DF8AE1CA7}"/>
              </a:ext>
            </a:extLst>
          </p:cNvPr>
          <p:cNvSpPr>
            <a:spLocks noGrp="1"/>
          </p:cNvSpPr>
          <p:nvPr>
            <p:ph type="title"/>
          </p:nvPr>
        </p:nvSpPr>
        <p:spPr/>
        <p:txBody>
          <a:bodyPr/>
          <a:lstStyle>
            <a:lvl1pPr>
              <a:defRPr spc="0"/>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35865AB-52DB-4D39-BD43-6CE7D9A264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7A60ED48-23F4-46BE-B315-ECAA93E28E13}"/>
              </a:ext>
            </a:extLst>
          </p:cNvPr>
          <p:cNvSpPr>
            <a:spLocks noGrp="1"/>
          </p:cNvSpPr>
          <p:nvPr>
            <p:ph type="dt" sz="half" idx="10"/>
          </p:nvPr>
        </p:nvSpPr>
        <p:spPr/>
        <p:txBody>
          <a:bodyPr/>
          <a:lstStyle/>
          <a:p>
            <a:fld id="{F82A8887-265B-43B4-AD44-827C9ABD2FEB}" type="datetimeFigureOut">
              <a:rPr lang="da-DK" smtClean="0"/>
              <a:t>03-03-2022</a:t>
            </a:fld>
            <a:endParaRPr lang="da-DK" dirty="0"/>
          </a:p>
        </p:txBody>
      </p:sp>
      <p:sp>
        <p:nvSpPr>
          <p:cNvPr id="5" name="Footer Placeholder 4">
            <a:extLst>
              <a:ext uri="{FF2B5EF4-FFF2-40B4-BE49-F238E27FC236}">
                <a16:creationId xmlns:a16="http://schemas.microsoft.com/office/drawing/2014/main" id="{9E971A85-70DC-4F04-8328-4C83E9812F3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A83A2085-BBAC-4831-BEC7-6A0A7CDDF077}"/>
              </a:ext>
            </a:extLst>
          </p:cNvPr>
          <p:cNvSpPr>
            <a:spLocks noGrp="1"/>
          </p:cNvSpPr>
          <p:nvPr>
            <p:ph type="sldNum" sz="quarter" idx="12"/>
          </p:nvPr>
        </p:nvSpPr>
        <p:spPr/>
        <p:txBody>
          <a:bodyPr/>
          <a:lstStyle/>
          <a:p>
            <a:fld id="{1D00BB7F-2B90-44B3-9B06-6040C06ECDC8}" type="slidenum">
              <a:rPr lang="da-DK" smtClean="0"/>
              <a:t>‹nr.›</a:t>
            </a:fld>
            <a:endParaRPr lang="da-DK" dirty="0"/>
          </a:p>
        </p:txBody>
      </p:sp>
    </p:spTree>
    <p:extLst>
      <p:ext uri="{BB962C8B-B14F-4D97-AF65-F5344CB8AC3E}">
        <p14:creationId xmlns:p14="http://schemas.microsoft.com/office/powerpoint/2010/main" val="133854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2078-D8AD-4D66-97D6-D5475A4570E7}"/>
              </a:ext>
            </a:extLst>
          </p:cNvPr>
          <p:cNvSpPr>
            <a:spLocks noGrp="1"/>
          </p:cNvSpPr>
          <p:nvPr>
            <p:ph type="title"/>
          </p:nvPr>
        </p:nvSpPr>
        <p:spPr>
          <a:xfrm>
            <a:off x="831850" y="1836751"/>
            <a:ext cx="10515600" cy="2725724"/>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F541A760-45CE-4627-BB1D-B2B85EA0C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5E37B-372D-409C-AB7F-25E8036A0690}"/>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5" name="Footer Placeholder 4">
            <a:extLst>
              <a:ext uri="{FF2B5EF4-FFF2-40B4-BE49-F238E27FC236}">
                <a16:creationId xmlns:a16="http://schemas.microsoft.com/office/drawing/2014/main" id="{01F513F0-3669-4AD5-87C0-FF6BB50A0B0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81C819F-3D91-4764-95A1-E6E5A2AC4CD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061372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4E8-A663-4049-9A39-E577412F785E}"/>
              </a:ext>
            </a:extLst>
          </p:cNvPr>
          <p:cNvSpPr>
            <a:spLocks noGrp="1"/>
          </p:cNvSpPr>
          <p:nvPr>
            <p:ph type="title"/>
          </p:nvPr>
        </p:nvSpPr>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EF3D2B4-0F75-4F31-8B0B-7DF1649B4D2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a:extLst>
              <a:ext uri="{FF2B5EF4-FFF2-40B4-BE49-F238E27FC236}">
                <a16:creationId xmlns:a16="http://schemas.microsoft.com/office/drawing/2014/main" id="{C9CD18BD-4EEF-4B2C-8C21-F6458E0EF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E7FA60C-F0B8-44F6-900B-AB44541952B4}"/>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6" name="Footer Placeholder 5">
            <a:extLst>
              <a:ext uri="{FF2B5EF4-FFF2-40B4-BE49-F238E27FC236}">
                <a16:creationId xmlns:a16="http://schemas.microsoft.com/office/drawing/2014/main" id="{A76FC56F-8B8D-4472-9F0A-55401395796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C61391A-9B17-498B-B785-D0B7066584F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5307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F29E-4449-41F8-87D4-5D6EFE8FDB16}"/>
              </a:ext>
            </a:extLst>
          </p:cNvPr>
          <p:cNvSpPr>
            <a:spLocks noGrp="1"/>
          </p:cNvSpPr>
          <p:nvPr>
            <p:ph type="title"/>
          </p:nvPr>
        </p:nvSpPr>
        <p:spPr>
          <a:xfrm>
            <a:off x="839788" y="365125"/>
            <a:ext cx="9536664" cy="1325563"/>
          </a:xfrm>
        </p:spPr>
        <p:txBody>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BFCE3E57-E43E-4085-8219-4CC06C821B57}"/>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AD4B2CA-3BF1-464F-AFFE-9F765D0F426A}"/>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13A3AEBD-30B6-41B7-A61A-30D7F60C4C3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6BFD766-A6E8-4493-9A23-9F054CD18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2473AE94-3B17-453F-806C-CD43233D5FC9}"/>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8" name="Footer Placeholder 7">
            <a:extLst>
              <a:ext uri="{FF2B5EF4-FFF2-40B4-BE49-F238E27FC236}">
                <a16:creationId xmlns:a16="http://schemas.microsoft.com/office/drawing/2014/main" id="{3CD51C9D-849B-41A2-B9ED-F1559CF5379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297179DA-753E-4267-8FDE-5F1A7D0FE1F7}"/>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99330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911089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CE52A-3118-4FF4-9118-88DA0EA1C94D}"/>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3" name="Footer Placeholder 2">
            <a:extLst>
              <a:ext uri="{FF2B5EF4-FFF2-40B4-BE49-F238E27FC236}">
                <a16:creationId xmlns:a16="http://schemas.microsoft.com/office/drawing/2014/main" id="{431040C0-EB1C-4793-8CCB-92AAB5003E0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7FE1137-92E4-4B95-B265-2AFF4F7614D9}"/>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00760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F46B-805D-448B-A8DD-9DD8BB64E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507D9D35-1B69-49D3-A707-B45A5433D88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Text Placeholder 3">
            <a:extLst>
              <a:ext uri="{FF2B5EF4-FFF2-40B4-BE49-F238E27FC236}">
                <a16:creationId xmlns:a16="http://schemas.microsoft.com/office/drawing/2014/main" id="{9E0FFCD1-AF79-4FE9-9F09-83696CB1F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7EA861-24CD-41F5-9156-17D92C17A58F}"/>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6" name="Footer Placeholder 5">
            <a:extLst>
              <a:ext uri="{FF2B5EF4-FFF2-40B4-BE49-F238E27FC236}">
                <a16:creationId xmlns:a16="http://schemas.microsoft.com/office/drawing/2014/main" id="{6A6B5882-3CDC-4287-B639-8EA3939653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958D9A-7DB1-4F6D-BCAB-86A83CBABF45}"/>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539775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AEB4-3057-4AF1-A361-0E9F98B8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76F31D97-89F7-464F-A318-17A301FA4558}"/>
              </a:ext>
            </a:extLst>
          </p:cNvPr>
          <p:cNvSpPr>
            <a:spLocks noGrp="1"/>
          </p:cNvSpPr>
          <p:nvPr>
            <p:ph type="pic" idx="1"/>
          </p:nvPr>
        </p:nvSpPr>
        <p:spPr>
          <a:xfrm>
            <a:off x="5180012" y="1932167"/>
            <a:ext cx="6172200" cy="3936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B3C3BF6-2B17-468D-BAA5-D557F154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6320E-1FB3-4004-A14C-E0BC18BE00EA}"/>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6" name="Footer Placeholder 5">
            <a:extLst>
              <a:ext uri="{FF2B5EF4-FFF2-40B4-BE49-F238E27FC236}">
                <a16:creationId xmlns:a16="http://schemas.microsoft.com/office/drawing/2014/main" id="{F305C4DE-BDC7-4E22-B33F-A805CE9943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94EC70D-1910-4B19-BF7E-3AC518CDF13C}"/>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9879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CEE6-82C8-4A0C-B88C-3856D34A3714}"/>
              </a:ext>
            </a:extLst>
          </p:cNvPr>
          <p:cNvSpPr>
            <a:spLocks noGrp="1"/>
          </p:cNvSpPr>
          <p:nvPr>
            <p:ph type="ctrTitle"/>
          </p:nvPr>
        </p:nvSpPr>
        <p:spPr>
          <a:xfrm>
            <a:off x="1524000" y="1122363"/>
            <a:ext cx="8852452"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70C8E8C2-9132-4B4B-AEC2-4E2491E37F66}"/>
              </a:ext>
            </a:extLst>
          </p:cNvPr>
          <p:cNvSpPr>
            <a:spLocks noGrp="1"/>
          </p:cNvSpPr>
          <p:nvPr>
            <p:ph type="subTitle" idx="1"/>
          </p:nvPr>
        </p:nvSpPr>
        <p:spPr>
          <a:xfrm>
            <a:off x="1524000" y="3602038"/>
            <a:ext cx="885245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24514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a:xfrm>
            <a:off x="838200" y="365125"/>
            <a:ext cx="9530301" cy="1400065"/>
          </a:xfrm>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a:xfrm>
            <a:off x="838198" y="1873332"/>
            <a:ext cx="1051560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785243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8C56-28A9-40C2-A07E-019DF8AE1CA7}"/>
              </a:ext>
            </a:extLst>
          </p:cNvPr>
          <p:cNvSpPr>
            <a:spLocks noGrp="1"/>
          </p:cNvSpPr>
          <p:nvPr>
            <p:ph type="title"/>
          </p:nvPr>
        </p:nvSpPr>
        <p:spPr/>
        <p:txBody>
          <a:bodyPr/>
          <a:lstStyle>
            <a:lvl1pPr>
              <a:defRPr spc="0"/>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35865AB-52DB-4D39-BD43-6CE7D9A264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7A60ED48-23F4-46BE-B315-ECAA93E28E13}"/>
              </a:ext>
            </a:extLst>
          </p:cNvPr>
          <p:cNvSpPr>
            <a:spLocks noGrp="1"/>
          </p:cNvSpPr>
          <p:nvPr>
            <p:ph type="dt" sz="half" idx="10"/>
          </p:nvPr>
        </p:nvSpPr>
        <p:spPr/>
        <p:txBody>
          <a:bodyPr/>
          <a:lstStyle/>
          <a:p>
            <a:fld id="{F82A8887-265B-43B4-AD44-827C9ABD2FEB}" type="datetimeFigureOut">
              <a:rPr lang="da-DK" smtClean="0"/>
              <a:t>03-03-2022</a:t>
            </a:fld>
            <a:endParaRPr lang="da-DK" dirty="0"/>
          </a:p>
        </p:txBody>
      </p:sp>
      <p:sp>
        <p:nvSpPr>
          <p:cNvPr id="5" name="Footer Placeholder 4">
            <a:extLst>
              <a:ext uri="{FF2B5EF4-FFF2-40B4-BE49-F238E27FC236}">
                <a16:creationId xmlns:a16="http://schemas.microsoft.com/office/drawing/2014/main" id="{9E971A85-70DC-4F04-8328-4C83E9812F34}"/>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A83A2085-BBAC-4831-BEC7-6A0A7CDDF077}"/>
              </a:ext>
            </a:extLst>
          </p:cNvPr>
          <p:cNvSpPr>
            <a:spLocks noGrp="1"/>
          </p:cNvSpPr>
          <p:nvPr>
            <p:ph type="sldNum" sz="quarter" idx="12"/>
          </p:nvPr>
        </p:nvSpPr>
        <p:spPr/>
        <p:txBody>
          <a:bodyPr/>
          <a:lstStyle/>
          <a:p>
            <a:fld id="{1D00BB7F-2B90-44B3-9B06-6040C06ECDC8}" type="slidenum">
              <a:rPr lang="da-DK" smtClean="0"/>
              <a:t>‹nr.›</a:t>
            </a:fld>
            <a:endParaRPr lang="da-DK" dirty="0"/>
          </a:p>
        </p:txBody>
      </p:sp>
    </p:spTree>
    <p:extLst>
      <p:ext uri="{BB962C8B-B14F-4D97-AF65-F5344CB8AC3E}">
        <p14:creationId xmlns:p14="http://schemas.microsoft.com/office/powerpoint/2010/main" val="93682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2078-D8AD-4D66-97D6-D5475A4570E7}"/>
              </a:ext>
            </a:extLst>
          </p:cNvPr>
          <p:cNvSpPr>
            <a:spLocks noGrp="1"/>
          </p:cNvSpPr>
          <p:nvPr>
            <p:ph type="title"/>
          </p:nvPr>
        </p:nvSpPr>
        <p:spPr>
          <a:xfrm>
            <a:off x="831850" y="1828800"/>
            <a:ext cx="10521950" cy="2733675"/>
          </a:xfrm>
        </p:spPr>
        <p:txBody>
          <a:bodyPr anchor="b"/>
          <a:lstStyle>
            <a:lvl1pPr>
              <a:defRPr sz="6000"/>
            </a:lvl1p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F541A760-45CE-4627-BB1D-B2B85EA0C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05E37B-372D-409C-AB7F-25E8036A0690}"/>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5" name="Footer Placeholder 4">
            <a:extLst>
              <a:ext uri="{FF2B5EF4-FFF2-40B4-BE49-F238E27FC236}">
                <a16:creationId xmlns:a16="http://schemas.microsoft.com/office/drawing/2014/main" id="{01F513F0-3669-4AD5-87C0-FF6BB50A0B0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81C819F-3D91-4764-95A1-E6E5A2AC4CD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45736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24E8-A663-4049-9A39-E577412F785E}"/>
              </a:ext>
            </a:extLst>
          </p:cNvPr>
          <p:cNvSpPr>
            <a:spLocks noGrp="1"/>
          </p:cNvSpPr>
          <p:nvPr>
            <p:ph type="title"/>
          </p:nvPr>
        </p:nvSpPr>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0EF3D2B4-0F75-4F31-8B0B-7DF1649B4D2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a:extLst>
              <a:ext uri="{FF2B5EF4-FFF2-40B4-BE49-F238E27FC236}">
                <a16:creationId xmlns:a16="http://schemas.microsoft.com/office/drawing/2014/main" id="{C9CD18BD-4EEF-4B2C-8C21-F6458E0EF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DE7FA60C-F0B8-44F6-900B-AB44541952B4}"/>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6" name="Footer Placeholder 5">
            <a:extLst>
              <a:ext uri="{FF2B5EF4-FFF2-40B4-BE49-F238E27FC236}">
                <a16:creationId xmlns:a16="http://schemas.microsoft.com/office/drawing/2014/main" id="{A76FC56F-8B8D-4472-9F0A-55401395796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C61391A-9B17-498B-B785-D0B7066584F3}"/>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904641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F29E-4449-41F8-87D4-5D6EFE8FDB16}"/>
              </a:ext>
            </a:extLst>
          </p:cNvPr>
          <p:cNvSpPr>
            <a:spLocks noGrp="1"/>
          </p:cNvSpPr>
          <p:nvPr>
            <p:ph type="title"/>
          </p:nvPr>
        </p:nvSpPr>
        <p:spPr>
          <a:xfrm>
            <a:off x="839788" y="365125"/>
            <a:ext cx="9552567" cy="1325563"/>
          </a:xfrm>
        </p:spPr>
        <p:txBody>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BFCE3E57-E43E-4085-8219-4CC06C821B57}"/>
              </a:ext>
            </a:extLst>
          </p:cNvPr>
          <p:cNvSpPr>
            <a:spLocks noGrp="1"/>
          </p:cNvSpPr>
          <p:nvPr>
            <p:ph type="body" idx="1"/>
          </p:nvPr>
        </p:nvSpPr>
        <p:spPr>
          <a:xfrm>
            <a:off x="839788" y="1796995"/>
            <a:ext cx="5157787" cy="6669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AD4B2CA-3BF1-464F-AFFE-9F765D0F426A}"/>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13A3AEBD-30B6-41B7-A61A-30D7F60C4C3D}"/>
              </a:ext>
            </a:extLst>
          </p:cNvPr>
          <p:cNvSpPr>
            <a:spLocks noGrp="1"/>
          </p:cNvSpPr>
          <p:nvPr>
            <p:ph type="body" sz="quarter" idx="3"/>
          </p:nvPr>
        </p:nvSpPr>
        <p:spPr>
          <a:xfrm>
            <a:off x="6172200" y="1796996"/>
            <a:ext cx="5180012" cy="6669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BFD766-A6E8-4493-9A23-9F054CD18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2473AE94-3B17-453F-806C-CD43233D5FC9}"/>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8" name="Footer Placeholder 7">
            <a:extLst>
              <a:ext uri="{FF2B5EF4-FFF2-40B4-BE49-F238E27FC236}">
                <a16:creationId xmlns:a16="http://schemas.microsoft.com/office/drawing/2014/main" id="{3CD51C9D-849B-41A2-B9ED-F1559CF5379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297179DA-753E-4267-8FDE-5F1A7D0FE1F7}"/>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1841744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724300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CE52A-3118-4FF4-9118-88DA0EA1C94D}"/>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3" name="Footer Placeholder 2">
            <a:extLst>
              <a:ext uri="{FF2B5EF4-FFF2-40B4-BE49-F238E27FC236}">
                <a16:creationId xmlns:a16="http://schemas.microsoft.com/office/drawing/2014/main" id="{431040C0-EB1C-4793-8CCB-92AAB5003E0A}"/>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7FE1137-92E4-4B95-B265-2AFF4F7614D9}"/>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3871660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F46B-805D-448B-A8DD-9DD8BB64E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507D9D35-1B69-49D3-A707-B45A5433D88A}"/>
              </a:ext>
            </a:extLst>
          </p:cNvPr>
          <p:cNvSpPr>
            <a:spLocks noGrp="1"/>
          </p:cNvSpPr>
          <p:nvPr>
            <p:ph idx="1"/>
          </p:nvPr>
        </p:nvSpPr>
        <p:spPr>
          <a:xfrm>
            <a:off x="5183188" y="1971923"/>
            <a:ext cx="6169024" cy="38891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9E0FFCD1-AF79-4FE9-9F09-83696CB1F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7EA861-24CD-41F5-9156-17D92C17A58F}"/>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6" name="Footer Placeholder 5">
            <a:extLst>
              <a:ext uri="{FF2B5EF4-FFF2-40B4-BE49-F238E27FC236}">
                <a16:creationId xmlns:a16="http://schemas.microsoft.com/office/drawing/2014/main" id="{6A6B5882-3CDC-4287-B639-8EA3939653B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94958D9A-7DB1-4F6D-BCAB-86A83CBABF45}"/>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91113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AEB4-3057-4AF1-A361-0E9F98B8A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76F31D97-89F7-464F-A318-17A301FA4558}"/>
              </a:ext>
            </a:extLst>
          </p:cNvPr>
          <p:cNvSpPr>
            <a:spLocks noGrp="1"/>
          </p:cNvSpPr>
          <p:nvPr>
            <p:ph type="pic" idx="1"/>
          </p:nvPr>
        </p:nvSpPr>
        <p:spPr>
          <a:xfrm>
            <a:off x="5183188" y="1892410"/>
            <a:ext cx="6169024" cy="39686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B3C3BF6-2B17-468D-BAA5-D557F154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6320E-1FB3-4004-A14C-E0BC18BE00EA}"/>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6" name="Footer Placeholder 5">
            <a:extLst>
              <a:ext uri="{FF2B5EF4-FFF2-40B4-BE49-F238E27FC236}">
                <a16:creationId xmlns:a16="http://schemas.microsoft.com/office/drawing/2014/main" id="{F305C4DE-BDC7-4E22-B33F-A805CE9943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94EC70D-1910-4B19-BF7E-3AC518CDF13C}"/>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428416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807322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23894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979875"/>
            <a:ext cx="10323830" cy="2582600"/>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32383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155808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987111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910416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523945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402716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334404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88493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964255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1FC4-1F71-4EF9-92F8-550DC6A14CDB}"/>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7D79C27A-CA52-49E4-9494-9189DFD575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93420D6-38EB-48FE-B0EA-0D1168F1879A}"/>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A3833BAE-39A6-447B-913F-B102EFB6DCF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8099C2D-627C-4F38-80A9-D796C2DB60A1}"/>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889914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B0C1F-A26B-4265-B088-9BC521B334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978CF8B2-CB8D-41E0-A308-EE41D12EB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6712912-37E3-452C-9DB6-F51D14A8786F}"/>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A4DB84CD-ABE6-4D0C-9FB9-564136CDFBC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5B5A46-3AB9-4DC8-BB6F-470ACEFD9C2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307065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C5A99-416D-43FD-AEB3-7537B1358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E08F4F1D-035F-4199-BAF0-4760F6DB35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02899555-668A-4E30-B43B-F782A86679F3}"/>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91482078-7033-49EC-B7EE-A73F7DFF814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6B2A799-766C-4F53-A1C2-C956DD4DAA9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6400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a:xfrm>
            <a:off x="838200" y="365125"/>
            <a:ext cx="9482593" cy="1325563"/>
          </a:xfrm>
        </p:spPr>
        <p:txBody>
          <a:body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a:xfrm>
            <a:off x="8610600" y="6356350"/>
            <a:ext cx="2743200" cy="365125"/>
          </a:xfrm>
        </p:spPr>
        <p:txBody>
          <a:bodyPr/>
          <a:lstStyle/>
          <a:p>
            <a:fld id="{2B0F63F4-1C2C-4DD0-B52F-D6D0073221B4}" type="slidenum">
              <a:rPr lang="da-DK" smtClean="0"/>
              <a:t>‹nr.›</a:t>
            </a:fld>
            <a:endParaRPr lang="da-DK" dirty="0"/>
          </a:p>
        </p:txBody>
      </p:sp>
    </p:spTree>
    <p:extLst>
      <p:ext uri="{BB962C8B-B14F-4D97-AF65-F5344CB8AC3E}">
        <p14:creationId xmlns:p14="http://schemas.microsoft.com/office/powerpoint/2010/main" val="2863248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959C-AEF9-403A-8051-C99E7B3FA6F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6E1C0D90-53E5-417D-BF68-10E21F04C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36A2D9C5-2A2B-44A0-A564-D8DFC9F03946}"/>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F18A9410-901D-47AE-B87C-648663D4F7E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525BF9B-AC3D-48B4-9B7D-ED835988FDF0}"/>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680509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2663-56DC-4888-9FC6-5F0917CDC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52B08C8-5EA0-46EA-A01D-52A8DF4BE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06564-2061-4F5A-967C-C3968E875B39}"/>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27539EC8-85E8-460C-970E-354AEA12B2C9}"/>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8B49BC5-837B-4D5D-A355-32970EB6A922}"/>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896549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0548-612F-41ED-BFD7-21DA794FE390}"/>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D3F35005-1A98-4913-969A-890788B3E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6B9D0217-97F0-4E0F-B686-F746F63280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1E849ED4-A3A5-4B9F-AA00-C9887B1BDEF2}"/>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2E11C262-E73C-4FAA-BE89-EB31564D4D1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C81E8CB-116F-4286-9787-642774DA1518}"/>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69751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27159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027050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465290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82997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873069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1FC4-1F71-4EF9-92F8-550DC6A14CDB}"/>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7D79C27A-CA52-49E4-9494-9189DFD575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93420D6-38EB-48FE-B0EA-0D1168F1879A}"/>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A3833BAE-39A6-447B-913F-B102EFB6DCF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8099C2D-627C-4F38-80A9-D796C2DB60A1}"/>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150802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B0C1F-A26B-4265-B088-9BC521B334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978CF8B2-CB8D-41E0-A308-EE41D12EB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86712912-37E3-452C-9DB6-F51D14A8786F}"/>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A4DB84CD-ABE6-4D0C-9FB9-564136CDFBCC}"/>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5B5A46-3AB9-4DC8-BB6F-470ACEFD9C2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417368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AA0E-47C2-4C5A-AAFD-89AEA73F490B}"/>
              </a:ext>
            </a:extLst>
          </p:cNvPr>
          <p:cNvSpPr>
            <a:spLocks noGrp="1"/>
          </p:cNvSpPr>
          <p:nvPr>
            <p:ph type="title"/>
          </p:nvPr>
        </p:nvSpPr>
        <p:spPr>
          <a:xfrm>
            <a:off x="839788" y="365125"/>
            <a:ext cx="9504859"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BD033EF9-FD01-47AE-8D5B-12D90B81D0A9}"/>
              </a:ext>
            </a:extLst>
          </p:cNvPr>
          <p:cNvSpPr>
            <a:spLocks noGrp="1"/>
          </p:cNvSpPr>
          <p:nvPr>
            <p:ph type="body" idx="1"/>
          </p:nvPr>
        </p:nvSpPr>
        <p:spPr>
          <a:xfrm>
            <a:off x="836612" y="1857374"/>
            <a:ext cx="5183189" cy="6524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DB433F-408F-4ACD-8411-C7FC5BA2D0F7}"/>
              </a:ext>
            </a:extLst>
          </p:cNvPr>
          <p:cNvSpPr>
            <a:spLocks noGrp="1"/>
          </p:cNvSpPr>
          <p:nvPr>
            <p:ph sz="half" idx="2"/>
          </p:nvPr>
        </p:nvSpPr>
        <p:spPr>
          <a:xfrm>
            <a:off x="839788" y="2505075"/>
            <a:ext cx="5180012"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C2CC7928-FC07-480E-8790-32FCFDCC68C2}"/>
              </a:ext>
            </a:extLst>
          </p:cNvPr>
          <p:cNvSpPr>
            <a:spLocks noGrp="1"/>
          </p:cNvSpPr>
          <p:nvPr>
            <p:ph type="body" sz="quarter" idx="3"/>
          </p:nvPr>
        </p:nvSpPr>
        <p:spPr>
          <a:xfrm>
            <a:off x="6172200" y="1857375"/>
            <a:ext cx="5180012"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87587-2836-4EE6-900C-9AF37D16B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B11A1472-89E6-444D-8B48-416FB0120834}"/>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8" name="Footer Placeholder 7">
            <a:extLst>
              <a:ext uri="{FF2B5EF4-FFF2-40B4-BE49-F238E27FC236}">
                <a16:creationId xmlns:a16="http://schemas.microsoft.com/office/drawing/2014/main" id="{DAAEC7BD-DC1A-48F8-8C33-E509DC5E675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75FD26-BAE0-40BB-AADE-89733843B45E}"/>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743789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6E63752-4C1A-4AC8-8C98-86B4132D441F}"/>
              </a:ext>
            </a:extLst>
          </p:cNvPr>
          <p:cNvSpPr>
            <a:spLocks noGrp="1"/>
          </p:cNvSpPr>
          <p:nvPr>
            <p:ph type="dt" sz="half" idx="10"/>
          </p:nvPr>
        </p:nvSpPr>
        <p:spPr/>
        <p:txBody>
          <a:bodyPr/>
          <a:lstStyle/>
          <a:p>
            <a:endParaRPr lang="da-DK" dirty="0"/>
          </a:p>
        </p:txBody>
      </p:sp>
      <p:sp>
        <p:nvSpPr>
          <p:cNvPr id="5" name="Footer Placeholder 4">
            <a:extLst>
              <a:ext uri="{FF2B5EF4-FFF2-40B4-BE49-F238E27FC236}">
                <a16:creationId xmlns:a16="http://schemas.microsoft.com/office/drawing/2014/main" id="{A29DBE22-9AA2-4019-91BA-77BF0D2574DD}"/>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4EFF8B45-C65A-48F7-BC1E-E385B8D266FB}"/>
              </a:ext>
            </a:extLst>
          </p:cNvPr>
          <p:cNvSpPr>
            <a:spLocks noGrp="1"/>
          </p:cNvSpPr>
          <p:nvPr>
            <p:ph type="sldNum" sz="quarter" idx="12"/>
          </p:nvPr>
        </p:nvSpPr>
        <p:spPr/>
        <p:txBody>
          <a:bodyPr/>
          <a:lstStyle/>
          <a:p>
            <a:endParaRPr lang="da-DK" dirty="0"/>
          </a:p>
        </p:txBody>
      </p:sp>
    </p:spTree>
    <p:extLst>
      <p:ext uri="{BB962C8B-B14F-4D97-AF65-F5344CB8AC3E}">
        <p14:creationId xmlns:p14="http://schemas.microsoft.com/office/powerpoint/2010/main" val="3689035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27FA-9EC5-4DD6-9E4F-C6A8EBB4B423}"/>
              </a:ext>
            </a:extLst>
          </p:cNvPr>
          <p:cNvSpPr>
            <a:spLocks noGrp="1"/>
          </p:cNvSpPr>
          <p:nvPr>
            <p:ph type="title"/>
          </p:nvPr>
        </p:nvSpPr>
        <p:spPr/>
        <p:txBody>
          <a:bodyPr/>
          <a:lstStyle/>
          <a:p>
            <a:r>
              <a:rPr lang="en-US" dirty="0"/>
              <a:t>Click to edit Master title style</a:t>
            </a:r>
            <a:endParaRPr lang="da-DK" dirty="0"/>
          </a:p>
        </p:txBody>
      </p:sp>
      <p:sp>
        <p:nvSpPr>
          <p:cNvPr id="3" name="Date Placeholder 2">
            <a:extLst>
              <a:ext uri="{FF2B5EF4-FFF2-40B4-BE49-F238E27FC236}">
                <a16:creationId xmlns:a16="http://schemas.microsoft.com/office/drawing/2014/main" id="{19D55529-0045-4586-93FE-0AD2140BF3EB}"/>
              </a:ext>
            </a:extLst>
          </p:cNvPr>
          <p:cNvSpPr>
            <a:spLocks noGrp="1"/>
          </p:cNvSpPr>
          <p:nvPr>
            <p:ph type="dt" sz="half" idx="10"/>
          </p:nvPr>
        </p:nvSpPr>
        <p:spPr/>
        <p:txBody>
          <a:bodyPr/>
          <a:lstStyle/>
          <a:p>
            <a:fld id="{F82A8887-265B-43B4-AD44-827C9ABD2FEB}" type="datetimeFigureOut">
              <a:rPr lang="da-DK" smtClean="0"/>
              <a:t>03-03-2022</a:t>
            </a:fld>
            <a:endParaRPr lang="da-DK"/>
          </a:p>
        </p:txBody>
      </p:sp>
      <p:sp>
        <p:nvSpPr>
          <p:cNvPr id="4" name="Footer Placeholder 3">
            <a:extLst>
              <a:ext uri="{FF2B5EF4-FFF2-40B4-BE49-F238E27FC236}">
                <a16:creationId xmlns:a16="http://schemas.microsoft.com/office/drawing/2014/main" id="{C5BEFBC1-3039-446E-8062-5F8F9DFBB4FE}"/>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C36A8DBA-D035-4C80-8CE6-7D450B696136}"/>
              </a:ext>
            </a:extLst>
          </p:cNvPr>
          <p:cNvSpPr>
            <a:spLocks noGrp="1"/>
          </p:cNvSpPr>
          <p:nvPr>
            <p:ph type="sldNum" sz="quarter" idx="12"/>
          </p:nvPr>
        </p:nvSpPr>
        <p:spPr/>
        <p:txBody>
          <a:bodyPr/>
          <a:lstStyle/>
          <a:p>
            <a:fld id="{1D00BB7F-2B90-44B3-9B06-6040C06ECDC8}" type="slidenum">
              <a:rPr lang="da-DK" smtClean="0"/>
              <a:t>‹nr.›</a:t>
            </a:fld>
            <a:endParaRPr lang="da-DK"/>
          </a:p>
        </p:txBody>
      </p:sp>
    </p:spTree>
    <p:extLst>
      <p:ext uri="{BB962C8B-B14F-4D97-AF65-F5344CB8AC3E}">
        <p14:creationId xmlns:p14="http://schemas.microsoft.com/office/powerpoint/2010/main" val="237579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406C-8191-41A1-8343-EB4028BF5D3B}"/>
              </a:ext>
            </a:extLst>
          </p:cNvPr>
          <p:cNvSpPr>
            <a:spLocks noGrp="1"/>
          </p:cNvSpPr>
          <p:nvPr>
            <p:ph type="title"/>
          </p:nvPr>
        </p:nvSpPr>
        <p:spPr>
          <a:xfrm>
            <a:off x="838200" y="365125"/>
            <a:ext cx="9546203" cy="1325563"/>
          </a:xfrm>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E2A9267B-C0F3-46F1-8EFD-EAC706E3D8CE}"/>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4" name="Footer Placeholder 3">
            <a:extLst>
              <a:ext uri="{FF2B5EF4-FFF2-40B4-BE49-F238E27FC236}">
                <a16:creationId xmlns:a16="http://schemas.microsoft.com/office/drawing/2014/main" id="{F71140AE-FE15-4434-AB16-55C33D970841}"/>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6E0C4A4-3067-4BD7-8681-2E8724642ADF}"/>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67956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19F6AA-B66B-496E-A4C0-A49640DBFB8E}"/>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3" name="Footer Placeholder 2">
            <a:extLst>
              <a:ext uri="{FF2B5EF4-FFF2-40B4-BE49-F238E27FC236}">
                <a16:creationId xmlns:a16="http://schemas.microsoft.com/office/drawing/2014/main" id="{724BAE03-1E06-439F-8D1D-7C9D8ABCE75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A4B0B059-884A-4682-BB4F-EB2639525A0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395302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B0C7-A80F-4E9B-A627-B9E21616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FD653DFC-A6E7-4C9C-BA93-EDB9348063FF}"/>
              </a:ext>
            </a:extLst>
          </p:cNvPr>
          <p:cNvSpPr>
            <a:spLocks noGrp="1"/>
          </p:cNvSpPr>
          <p:nvPr>
            <p:ph idx="1"/>
          </p:nvPr>
        </p:nvSpPr>
        <p:spPr>
          <a:xfrm>
            <a:off x="5183188" y="2049462"/>
            <a:ext cx="6169024"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CA127ABF-6DBA-4682-BE34-693CAE1FB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C52B9-2B2E-428D-9EA8-7FCC9213B7CB}"/>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9776338A-A8D4-47DA-934B-721E4DBD78E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27C53985-76C2-416B-9A37-1EFD396CD16A}"/>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206533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DCD0-B618-45BE-9AAE-EE99DF0B4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23CC6327-F2DD-4BA5-A358-C71CD2077485}"/>
              </a:ext>
            </a:extLst>
          </p:cNvPr>
          <p:cNvSpPr>
            <a:spLocks noGrp="1"/>
          </p:cNvSpPr>
          <p:nvPr>
            <p:ph type="pic" idx="1"/>
          </p:nvPr>
        </p:nvSpPr>
        <p:spPr>
          <a:xfrm>
            <a:off x="5183188" y="2049462"/>
            <a:ext cx="6169024"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7FD7EF00-8488-4DAB-91EE-AF7C9D09D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8B1AA-37C2-4D07-8852-6D041E512AC7}"/>
              </a:ext>
            </a:extLst>
          </p:cNvPr>
          <p:cNvSpPr>
            <a:spLocks noGrp="1"/>
          </p:cNvSpPr>
          <p:nvPr>
            <p:ph type="dt" sz="half" idx="10"/>
          </p:nvPr>
        </p:nvSpPr>
        <p:spPr/>
        <p:txBody>
          <a:bodyPr/>
          <a:lstStyle/>
          <a:p>
            <a:fld id="{B6B21081-EEE8-4CC2-BC3D-B8EC9F26C011}" type="datetimeFigureOut">
              <a:rPr lang="da-DK" smtClean="0"/>
              <a:t>03-03-2022</a:t>
            </a:fld>
            <a:endParaRPr lang="da-DK"/>
          </a:p>
        </p:txBody>
      </p:sp>
      <p:sp>
        <p:nvSpPr>
          <p:cNvPr id="6" name="Footer Placeholder 5">
            <a:extLst>
              <a:ext uri="{FF2B5EF4-FFF2-40B4-BE49-F238E27FC236}">
                <a16:creationId xmlns:a16="http://schemas.microsoft.com/office/drawing/2014/main" id="{26670965-4B39-4FF3-955E-E183849A595A}"/>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EFBF865-2666-41F5-810B-6240CD1CA84C}"/>
              </a:ext>
            </a:extLst>
          </p:cNvPr>
          <p:cNvSpPr>
            <a:spLocks noGrp="1"/>
          </p:cNvSpPr>
          <p:nvPr>
            <p:ph type="sldNum" sz="quarter" idx="12"/>
          </p:nvPr>
        </p:nvSpPr>
        <p:spPr/>
        <p:txBody>
          <a:bodyPr/>
          <a:lstStyle/>
          <a:p>
            <a:fld id="{2B0F63F4-1C2C-4DD0-B52F-D6D0073221B4}" type="slidenum">
              <a:rPr lang="da-DK" smtClean="0"/>
              <a:t>‹nr.›</a:t>
            </a:fld>
            <a:endParaRPr lang="da-DK"/>
          </a:p>
        </p:txBody>
      </p:sp>
    </p:spTree>
    <p:extLst>
      <p:ext uri="{BB962C8B-B14F-4D97-AF65-F5344CB8AC3E}">
        <p14:creationId xmlns:p14="http://schemas.microsoft.com/office/powerpoint/2010/main" val="144222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9498496"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pic>
        <p:nvPicPr>
          <p:cNvPr id="9" name="Picture 8" descr="A close up of a sign&#10;&#10;Description automatically generated">
            <a:extLst>
              <a:ext uri="{FF2B5EF4-FFF2-40B4-BE49-F238E27FC236}">
                <a16:creationId xmlns:a16="http://schemas.microsoft.com/office/drawing/2014/main" id="{899A1066-A065-453B-A15D-9C98A9DB937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68567086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1B3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95550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A8887-265B-43B4-AD44-827C9ABD2FEB}" type="datetimeFigureOut">
              <a:rPr lang="da-DK" smtClean="0"/>
              <a:t>03-03-2022</a:t>
            </a:fld>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0BB7F-2B90-44B3-9B06-6040C06ECDC8}" type="slidenum">
              <a:rPr lang="da-DK" smtClean="0"/>
              <a:t>‹nr.›</a:t>
            </a:fld>
            <a:endParaRPr lang="da-DK"/>
          </a:p>
        </p:txBody>
      </p:sp>
      <p:pic>
        <p:nvPicPr>
          <p:cNvPr id="10" name="Picture 9" descr="A close up of a logo&#10;&#10;Description automatically generated">
            <a:extLst>
              <a:ext uri="{FF2B5EF4-FFF2-40B4-BE49-F238E27FC236}">
                <a16:creationId xmlns:a16="http://schemas.microsoft.com/office/drawing/2014/main" id="{C40C56DC-7154-4C22-8039-193B00E04A8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152625881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53F4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95550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A8887-265B-43B4-AD44-827C9ABD2FEB}" type="datetimeFigureOut">
              <a:rPr lang="da-DK" smtClean="0"/>
              <a:t>03-03-2022</a:t>
            </a:fld>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0BB7F-2B90-44B3-9B06-6040C06ECDC8}" type="slidenum">
              <a:rPr lang="da-DK" smtClean="0"/>
              <a:t>‹nr.›</a:t>
            </a:fld>
            <a:endParaRPr lang="da-DK"/>
          </a:p>
        </p:txBody>
      </p:sp>
      <p:pic>
        <p:nvPicPr>
          <p:cNvPr id="10" name="Picture 9" descr="A close up of a logo&#10;&#10;Description automatically generated">
            <a:extLst>
              <a:ext uri="{FF2B5EF4-FFF2-40B4-BE49-F238E27FC236}">
                <a16:creationId xmlns:a16="http://schemas.microsoft.com/office/drawing/2014/main" id="{C40C56DC-7154-4C22-8039-193B00E04A8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393200" y="360000"/>
            <a:ext cx="1440000" cy="1440000"/>
          </a:xfrm>
          <a:prstGeom prst="rect">
            <a:avLst/>
          </a:prstGeom>
        </p:spPr>
      </p:pic>
    </p:spTree>
    <p:extLst>
      <p:ext uri="{BB962C8B-B14F-4D97-AF65-F5344CB8AC3E}">
        <p14:creationId xmlns:p14="http://schemas.microsoft.com/office/powerpoint/2010/main" val="80259525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pic>
        <p:nvPicPr>
          <p:cNvPr id="8" name="Picture 7" descr="A picture containing drawing&#10;&#10;Description automatically generated">
            <a:extLst>
              <a:ext uri="{FF2B5EF4-FFF2-40B4-BE49-F238E27FC236}">
                <a16:creationId xmlns:a16="http://schemas.microsoft.com/office/drawing/2014/main" id="{F938BB57-0535-43DB-AEF4-DE16DA95E3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38948" y="2506662"/>
            <a:ext cx="5353052" cy="4351338"/>
          </a:xfrm>
          <a:prstGeom prst="rect">
            <a:avLst/>
          </a:prstGeom>
        </p:spPr>
      </p:pic>
    </p:spTree>
    <p:extLst>
      <p:ext uri="{BB962C8B-B14F-4D97-AF65-F5344CB8AC3E}">
        <p14:creationId xmlns:p14="http://schemas.microsoft.com/office/powerpoint/2010/main" val="337664876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E264C-5A9B-4984-B9F3-EA337D25F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AADB4860-115D-4828-852B-35F1438CE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A04B6893-9799-415B-9CB2-C7D4B5C77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21081-EEE8-4CC2-BC3D-B8EC9F26C011}" type="datetimeFigureOut">
              <a:rPr lang="da-DK" smtClean="0"/>
              <a:t>03-03-2022</a:t>
            </a:fld>
            <a:endParaRPr lang="da-DK"/>
          </a:p>
        </p:txBody>
      </p:sp>
      <p:sp>
        <p:nvSpPr>
          <p:cNvPr id="5" name="Footer Placeholder 4">
            <a:extLst>
              <a:ext uri="{FF2B5EF4-FFF2-40B4-BE49-F238E27FC236}">
                <a16:creationId xmlns:a16="http://schemas.microsoft.com/office/drawing/2014/main" id="{80AB62E4-323D-4D86-A104-CC1DB6BB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89C3241-B5BD-4DF3-A4EF-65228B42D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63F4-1C2C-4DD0-B52F-D6D0073221B4}" type="slidenum">
              <a:rPr lang="da-DK" smtClean="0"/>
              <a:t>‹nr.›</a:t>
            </a:fld>
            <a:endParaRPr lang="da-DK"/>
          </a:p>
        </p:txBody>
      </p:sp>
    </p:spTree>
    <p:extLst>
      <p:ext uri="{BB962C8B-B14F-4D97-AF65-F5344CB8AC3E}">
        <p14:creationId xmlns:p14="http://schemas.microsoft.com/office/powerpoint/2010/main" val="397015811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SemiBold" panose="000007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2BCD1709-F3D8-4E72-8946-8C8DA302DA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sp>
        <p:nvSpPr>
          <p:cNvPr id="2" name="Title Placeholder 1">
            <a:extLst>
              <a:ext uri="{FF2B5EF4-FFF2-40B4-BE49-F238E27FC236}">
                <a16:creationId xmlns:a16="http://schemas.microsoft.com/office/drawing/2014/main" id="{629CADDB-B93F-45C1-B0F9-509AD1723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8C93CBEC-B40D-42D1-9B6B-6E227CE22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B72A53DC-814C-4AB1-8DD7-8C0E3056C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Footer Placeholder 4">
            <a:extLst>
              <a:ext uri="{FF2B5EF4-FFF2-40B4-BE49-F238E27FC236}">
                <a16:creationId xmlns:a16="http://schemas.microsoft.com/office/drawing/2014/main" id="{7A214E10-D771-4D2E-A441-82CC10686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Slide Number Placeholder 5">
            <a:extLst>
              <a:ext uri="{FF2B5EF4-FFF2-40B4-BE49-F238E27FC236}">
                <a16:creationId xmlns:a16="http://schemas.microsoft.com/office/drawing/2014/main" id="{597B9177-8810-488F-9359-80B7FFE08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da-DK" dirty="0"/>
          </a:p>
        </p:txBody>
      </p:sp>
    </p:spTree>
    <p:extLst>
      <p:ext uri="{BB962C8B-B14F-4D97-AF65-F5344CB8AC3E}">
        <p14:creationId xmlns:p14="http://schemas.microsoft.com/office/powerpoint/2010/main" val="3151112621"/>
      </p:ext>
    </p:extLst>
  </p:cSld>
  <p:clrMap bg1="lt1" tx1="dk1" bg2="lt2" tx2="dk2" accent1="accent1" accent2="accent2" accent3="accent3" accent4="accent4" accent5="accent5" accent6="accent6" hlink="hlink" folHlink="folHlink"/>
  <p:sldLayoutIdLst>
    <p:sldLayoutId id="2147483745" r:id="rId1"/>
    <p:sldLayoutId id="2147483750" r:id="rId2"/>
  </p:sldLayoutIdLst>
  <p:txStyles>
    <p:titleStyle>
      <a:lvl1pPr algn="l" defTabSz="914400" rtl="0" eaLnBrk="1" latinLnBrk="0" hangingPunct="1">
        <a:lnSpc>
          <a:spcPct val="90000"/>
        </a:lnSpc>
        <a:spcBef>
          <a:spcPct val="0"/>
        </a:spcBef>
        <a:buNone/>
        <a:defRPr sz="4400" kern="1200" spc="0">
          <a:solidFill>
            <a:schemeClr val="bg1"/>
          </a:solidFill>
          <a:latin typeface="Montserrat Black" panose="00000A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592910" y="1214438"/>
            <a:ext cx="8730533" cy="4433327"/>
          </a:xfrm>
        </p:spPr>
        <p:txBody>
          <a:bodyPr>
            <a:normAutofit fontScale="90000"/>
          </a:bodyPr>
          <a:lstStyle/>
          <a:p>
            <a:br>
              <a:rPr lang="da-DK" sz="5400" b="1" dirty="0">
                <a:latin typeface="Arial Narrow" panose="020B0604020202020204" pitchFamily="34" charset="0"/>
                <a:cs typeface="Arial Narrow" panose="020B0604020202020204" pitchFamily="34" charset="0"/>
              </a:rPr>
            </a:br>
            <a:r>
              <a:rPr lang="da-DK" sz="5400" b="1" dirty="0">
                <a:latin typeface="Arial Narrow" panose="020B0604020202020204" pitchFamily="34" charset="0"/>
                <a:cs typeface="Arial Narrow" panose="020B0604020202020204" pitchFamily="34" charset="0"/>
              </a:rPr>
              <a:t>Kluboplæg </a:t>
            </a:r>
            <a:br>
              <a:rPr lang="da-DK" sz="5400" b="1" dirty="0">
                <a:latin typeface="Arial Narrow" panose="020B0604020202020204" pitchFamily="34" charset="0"/>
                <a:cs typeface="Arial Narrow" panose="020B0604020202020204" pitchFamily="34" charset="0"/>
              </a:rPr>
            </a:br>
            <a:r>
              <a:rPr lang="da-DK" sz="5400" b="1" dirty="0">
                <a:latin typeface="Arial Narrow" panose="020B0604020202020204" pitchFamily="34" charset="0"/>
                <a:cs typeface="Arial Narrow" panose="020B0604020202020204" pitchFamily="34" charset="0"/>
              </a:rPr>
              <a:t>om arbejdstidsaftalen</a:t>
            </a:r>
            <a:br>
              <a:rPr lang="da-DK" sz="5400" b="1" dirty="0">
                <a:latin typeface="Arial Narrow" panose="020B0604020202020204" pitchFamily="34" charset="0"/>
                <a:cs typeface="Arial Narrow" panose="020B0604020202020204" pitchFamily="34" charset="0"/>
              </a:rPr>
            </a:br>
            <a:r>
              <a:rPr lang="da-DK" sz="5400" b="1" dirty="0">
                <a:latin typeface="Arial Narrow" panose="020B0604020202020204" pitchFamily="34" charset="0"/>
                <a:cs typeface="Arial Narrow" panose="020B0604020202020204" pitchFamily="34" charset="0"/>
              </a:rPr>
              <a:t>og samarbejdssporet</a:t>
            </a:r>
            <a:br>
              <a:rPr lang="da-DK" sz="4400" b="1" dirty="0">
                <a:latin typeface="Arial Narrow" panose="020B0604020202020204" pitchFamily="34" charset="0"/>
                <a:cs typeface="Arial Narrow" panose="020B0604020202020204" pitchFamily="34" charset="0"/>
              </a:rPr>
            </a:br>
            <a:br>
              <a:rPr lang="da-DK" sz="4400" b="1" dirty="0">
                <a:latin typeface="Arial Narrow" panose="020B0604020202020204" pitchFamily="34" charset="0"/>
                <a:cs typeface="Arial Narrow" panose="020B0604020202020204" pitchFamily="34" charset="0"/>
              </a:rPr>
            </a:br>
            <a:br>
              <a:rPr lang="da-DK" sz="4400" b="1" dirty="0">
                <a:latin typeface="Arial Narrow" panose="020B0604020202020204" pitchFamily="34" charset="0"/>
                <a:cs typeface="Arial Narrow" panose="020B0604020202020204" pitchFamily="34" charset="0"/>
              </a:rPr>
            </a:br>
            <a:endParaRPr lang="da-DK" sz="44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344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477000" y="240195"/>
            <a:ext cx="8730533" cy="1240262"/>
          </a:xfrm>
        </p:spPr>
        <p:txBody>
          <a:bodyPr>
            <a:normAutofit/>
          </a:bodyPr>
          <a:lstStyle/>
          <a:p>
            <a:r>
              <a:rPr kumimoji="0" lang="da-DK" sz="27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Grundlaget – Drøftelse – Skoleplan – </a:t>
            </a:r>
            <a:r>
              <a:rPr kumimoji="0" lang="da-DK" sz="2700" b="0" i="0" u="none" strike="noStrike" kern="1200" cap="none" spc="0" normalizeH="0" baseline="0" noProof="0" dirty="0">
                <a:ln>
                  <a:noFill/>
                </a:ln>
                <a:solidFill>
                  <a:srgbClr val="FF0000"/>
                </a:solidFill>
                <a:effectLst/>
                <a:uLnTx/>
                <a:uFillTx/>
                <a:latin typeface="Montserrat Black" panose="00000A00000000000000" pitchFamily="2" charset="0"/>
                <a:ea typeface="+mj-ea"/>
                <a:cs typeface="+mj-cs"/>
              </a:rPr>
              <a:t>Samarbejdsmøde</a:t>
            </a:r>
            <a:r>
              <a:rPr kumimoji="0" lang="da-DK" sz="27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 –</a:t>
            </a:r>
            <a:r>
              <a:rPr kumimoji="0" lang="da-DK" sz="44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 </a:t>
            </a:r>
            <a:r>
              <a:rPr kumimoji="0" lang="da-DK" sz="27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Fælles viden</a:t>
            </a:r>
            <a:endParaRPr lang="da-DK" sz="4400" dirty="0"/>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0" y="2274073"/>
            <a:ext cx="12192000" cy="4583927"/>
          </a:xfrm>
        </p:spPr>
        <p:txBody>
          <a:bodyPr>
            <a:normAutofit/>
          </a:bodyPr>
          <a:lstStyle/>
          <a:p>
            <a:pPr algn="l"/>
            <a:endParaRPr lang="da-DK" dirty="0"/>
          </a:p>
          <a:p>
            <a:pPr algn="l"/>
            <a:endParaRPr lang="da-DK" dirty="0"/>
          </a:p>
        </p:txBody>
      </p:sp>
      <p:sp>
        <p:nvSpPr>
          <p:cNvPr id="7" name="Tekstfelt 6">
            <a:extLst>
              <a:ext uri="{FF2B5EF4-FFF2-40B4-BE49-F238E27FC236}">
                <a16:creationId xmlns:a16="http://schemas.microsoft.com/office/drawing/2014/main" id="{21F6077B-E8E7-4EC5-818E-01DC043A2579}"/>
              </a:ext>
            </a:extLst>
          </p:cNvPr>
          <p:cNvSpPr txBox="1"/>
          <p:nvPr/>
        </p:nvSpPr>
        <p:spPr>
          <a:xfrm>
            <a:off x="71437" y="1944709"/>
            <a:ext cx="4114800" cy="4801314"/>
          </a:xfrm>
          <a:prstGeom prst="rect">
            <a:avLst/>
          </a:prstGeom>
          <a:solidFill>
            <a:schemeClr val="accent2">
              <a:lumMod val="20000"/>
              <a:lumOff val="80000"/>
            </a:schemeClr>
          </a:solidFill>
        </p:spPr>
        <p:txBody>
          <a:bodyPr wrap="square" rtlCol="0">
            <a:spAutoFit/>
          </a:bodyPr>
          <a:lstStyle/>
          <a:p>
            <a:r>
              <a:rPr lang="da-DK" b="1" u="sng" dirty="0"/>
              <a:t>Ledelsen</a:t>
            </a:r>
          </a:p>
          <a:p>
            <a:endParaRPr lang="da-DK" b="1" u="sng" dirty="0"/>
          </a:p>
          <a:p>
            <a:r>
              <a:rPr lang="da-DK" dirty="0"/>
              <a:t>Ledelsens præsenterer målsætninger og udkast til skoleplanen.</a:t>
            </a:r>
          </a:p>
          <a:p>
            <a:endParaRPr lang="da-DK" dirty="0"/>
          </a:p>
          <a:p>
            <a:r>
              <a:rPr lang="da-DK" dirty="0"/>
              <a:t>Præsenterer strukturen for drøftelserne.</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8" name="Tekstfelt 7">
            <a:extLst>
              <a:ext uri="{FF2B5EF4-FFF2-40B4-BE49-F238E27FC236}">
                <a16:creationId xmlns:a16="http://schemas.microsoft.com/office/drawing/2014/main" id="{8F47D7F4-0496-4510-B9F8-95685B3DFE9D}"/>
              </a:ext>
            </a:extLst>
          </p:cNvPr>
          <p:cNvSpPr txBox="1"/>
          <p:nvPr/>
        </p:nvSpPr>
        <p:spPr>
          <a:xfrm>
            <a:off x="4257676" y="1944710"/>
            <a:ext cx="4114800" cy="4801314"/>
          </a:xfrm>
          <a:prstGeom prst="rect">
            <a:avLst/>
          </a:prstGeom>
          <a:solidFill>
            <a:schemeClr val="accent5">
              <a:lumMod val="20000"/>
              <a:lumOff val="80000"/>
            </a:schemeClr>
          </a:solidFill>
        </p:spPr>
        <p:txBody>
          <a:bodyPr wrap="square" rtlCol="0">
            <a:spAutoFit/>
          </a:bodyPr>
          <a:lstStyle/>
          <a:p>
            <a:r>
              <a:rPr lang="da-DK" b="1" u="sng" dirty="0"/>
              <a:t>Tillidsrepræsentanten</a:t>
            </a:r>
          </a:p>
          <a:p>
            <a:endParaRPr lang="da-DK" b="1" u="sng" dirty="0"/>
          </a:p>
          <a:p>
            <a:r>
              <a:rPr lang="da-DK" dirty="0"/>
              <a:t>Sikrer inden mødet, at kollegerne er opmærksomme på loyalitetspligten.</a:t>
            </a:r>
          </a:p>
          <a:p>
            <a:endParaRPr lang="da-DK" dirty="0"/>
          </a:p>
          <a:p>
            <a:r>
              <a:rPr lang="da-DK" dirty="0"/>
              <a:t>Støtter på mødet kollegerne i at deltage aktivt i drøftelserne.</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ekstfelt 8">
            <a:extLst>
              <a:ext uri="{FF2B5EF4-FFF2-40B4-BE49-F238E27FC236}">
                <a16:creationId xmlns:a16="http://schemas.microsoft.com/office/drawing/2014/main" id="{888C135E-CB61-407C-A102-645FFC750F3D}"/>
              </a:ext>
            </a:extLst>
          </p:cNvPr>
          <p:cNvSpPr txBox="1"/>
          <p:nvPr/>
        </p:nvSpPr>
        <p:spPr>
          <a:xfrm>
            <a:off x="8443913" y="1953296"/>
            <a:ext cx="3676650" cy="4801314"/>
          </a:xfrm>
          <a:prstGeom prst="rect">
            <a:avLst/>
          </a:prstGeom>
          <a:solidFill>
            <a:schemeClr val="accent6">
              <a:lumMod val="20000"/>
              <a:lumOff val="80000"/>
            </a:schemeClr>
          </a:solidFill>
        </p:spPr>
        <p:txBody>
          <a:bodyPr wrap="square" rtlCol="0">
            <a:spAutoFit/>
          </a:bodyPr>
          <a:lstStyle/>
          <a:p>
            <a:r>
              <a:rPr lang="da-DK" b="1" u="sng" dirty="0"/>
              <a:t>Lærerne</a:t>
            </a:r>
          </a:p>
          <a:p>
            <a:endParaRPr lang="da-DK" b="1" dirty="0"/>
          </a:p>
          <a:p>
            <a:r>
              <a:rPr lang="da-DK" dirty="0"/>
              <a:t>Deltager aktivt i drøftelserne om skoleplanen.</a:t>
            </a:r>
          </a:p>
          <a:p>
            <a:endParaRPr lang="da-DK" dirty="0"/>
          </a:p>
          <a:p>
            <a:r>
              <a:rPr lang="da-DK" dirty="0"/>
              <a:t>Mulighed for at kvalificere overvejelserne om målsætninger og skoleplanen.</a:t>
            </a:r>
          </a:p>
          <a:p>
            <a:endParaRPr lang="da-DK" dirty="0"/>
          </a:p>
          <a:p>
            <a:r>
              <a:rPr lang="da-DK" dirty="0"/>
              <a:t>Bidrage med viden og erfaringer fra tidligere skoleår.</a:t>
            </a:r>
          </a:p>
          <a:p>
            <a:endParaRPr lang="da-DK" dirty="0"/>
          </a:p>
          <a:p>
            <a:endParaRPr lang="da-DK" dirty="0"/>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14115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477000" y="240195"/>
            <a:ext cx="8730533" cy="1227821"/>
          </a:xfrm>
        </p:spPr>
        <p:txBody>
          <a:bodyPr>
            <a:normAutofit/>
          </a:bodyPr>
          <a:lstStyle/>
          <a:p>
            <a:r>
              <a:rPr kumimoji="0" lang="da-DK" sz="27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Grundlaget – Drøftelse – Skoleplan – Samarbejdsmøde –</a:t>
            </a:r>
            <a:r>
              <a:rPr kumimoji="0" lang="da-DK" sz="44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 </a:t>
            </a:r>
            <a:r>
              <a:rPr kumimoji="0" lang="da-DK" sz="2700" b="0" i="0" u="none" strike="noStrike" kern="1200" cap="none" spc="0" normalizeH="0" baseline="0" noProof="0" dirty="0">
                <a:ln>
                  <a:noFill/>
                </a:ln>
                <a:solidFill>
                  <a:srgbClr val="FF0000"/>
                </a:solidFill>
                <a:effectLst/>
                <a:uLnTx/>
                <a:uFillTx/>
                <a:latin typeface="Montserrat Black" panose="00000A00000000000000" pitchFamily="2" charset="0"/>
                <a:ea typeface="+mj-ea"/>
                <a:cs typeface="+mj-cs"/>
              </a:rPr>
              <a:t>Fælles viden</a:t>
            </a:r>
            <a:endParaRPr lang="da-DK" sz="4400" dirty="0">
              <a:solidFill>
                <a:srgbClr val="FF0000"/>
              </a:solidFill>
            </a:endParaRP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0" y="2274073"/>
            <a:ext cx="12192000" cy="4583927"/>
          </a:xfrm>
        </p:spPr>
        <p:txBody>
          <a:bodyPr>
            <a:normAutofit/>
          </a:bodyPr>
          <a:lstStyle/>
          <a:p>
            <a:pPr algn="l"/>
            <a:endParaRPr lang="da-DK" dirty="0"/>
          </a:p>
          <a:p>
            <a:pPr algn="l"/>
            <a:endParaRPr lang="da-DK" dirty="0"/>
          </a:p>
        </p:txBody>
      </p:sp>
      <p:sp>
        <p:nvSpPr>
          <p:cNvPr id="7" name="Tekstfelt 6">
            <a:extLst>
              <a:ext uri="{FF2B5EF4-FFF2-40B4-BE49-F238E27FC236}">
                <a16:creationId xmlns:a16="http://schemas.microsoft.com/office/drawing/2014/main" id="{21F6077B-E8E7-4EC5-818E-01DC043A2579}"/>
              </a:ext>
            </a:extLst>
          </p:cNvPr>
          <p:cNvSpPr txBox="1"/>
          <p:nvPr/>
        </p:nvSpPr>
        <p:spPr>
          <a:xfrm>
            <a:off x="71437" y="1944709"/>
            <a:ext cx="4114800" cy="4801314"/>
          </a:xfrm>
          <a:prstGeom prst="rect">
            <a:avLst/>
          </a:prstGeom>
          <a:solidFill>
            <a:schemeClr val="accent2">
              <a:lumMod val="20000"/>
              <a:lumOff val="80000"/>
            </a:schemeClr>
          </a:solidFill>
        </p:spPr>
        <p:txBody>
          <a:bodyPr wrap="square" rtlCol="0">
            <a:spAutoFit/>
          </a:bodyPr>
          <a:lstStyle/>
          <a:p>
            <a:r>
              <a:rPr lang="da-DK" b="1" u="sng" dirty="0"/>
              <a:t>Ledelsen</a:t>
            </a:r>
          </a:p>
          <a:p>
            <a:endParaRPr lang="da-DK" b="1" u="sng" dirty="0"/>
          </a:p>
          <a:p>
            <a:r>
              <a:rPr lang="da-DK" dirty="0"/>
              <a:t>Samarbejder med tillidsrepræsentant om at indhente viden og erfaringer der kan have betydning fremadrettet.</a:t>
            </a:r>
          </a:p>
          <a:p>
            <a:endParaRPr lang="da-DK" dirty="0"/>
          </a:p>
          <a:p>
            <a:r>
              <a:rPr lang="da-DK" dirty="0"/>
              <a:t>Udarbejder sammen med tillidsrepræsentanten en plan for indsamlingen af viden og erfaringer.</a:t>
            </a:r>
          </a:p>
          <a:p>
            <a:endParaRPr lang="da-DK" dirty="0"/>
          </a:p>
          <a:p>
            <a:r>
              <a:rPr lang="da-DK" dirty="0"/>
              <a:t>Ledelsen udarbejder mindst en gang årligt en skriftlig opsamling af denne viden og erfaringer fra forgangne normperiode.</a:t>
            </a:r>
          </a:p>
          <a:p>
            <a:endParaRPr lang="da-DK" dirty="0"/>
          </a:p>
          <a:p>
            <a:r>
              <a:rPr lang="da-DK" dirty="0"/>
              <a:t>Opsamlingen bruges i drøftelserne på næste samarbejdsmøde</a:t>
            </a:r>
          </a:p>
          <a:p>
            <a:endParaRPr lang="da-DK" dirty="0"/>
          </a:p>
        </p:txBody>
      </p:sp>
      <p:sp>
        <p:nvSpPr>
          <p:cNvPr id="8" name="Tekstfelt 7">
            <a:extLst>
              <a:ext uri="{FF2B5EF4-FFF2-40B4-BE49-F238E27FC236}">
                <a16:creationId xmlns:a16="http://schemas.microsoft.com/office/drawing/2014/main" id="{8F47D7F4-0496-4510-B9F8-95685B3DFE9D}"/>
              </a:ext>
            </a:extLst>
          </p:cNvPr>
          <p:cNvSpPr txBox="1"/>
          <p:nvPr/>
        </p:nvSpPr>
        <p:spPr>
          <a:xfrm>
            <a:off x="4257676" y="1944710"/>
            <a:ext cx="4114800" cy="4801314"/>
          </a:xfrm>
          <a:prstGeom prst="rect">
            <a:avLst/>
          </a:prstGeom>
          <a:solidFill>
            <a:schemeClr val="accent5">
              <a:lumMod val="20000"/>
              <a:lumOff val="80000"/>
            </a:schemeClr>
          </a:solidFill>
        </p:spPr>
        <p:txBody>
          <a:bodyPr wrap="square" rtlCol="0">
            <a:spAutoFit/>
          </a:bodyPr>
          <a:lstStyle/>
          <a:p>
            <a:r>
              <a:rPr lang="da-DK" b="1" u="sng" dirty="0"/>
              <a:t>Tillidsrepræsentanten</a:t>
            </a:r>
          </a:p>
          <a:p>
            <a:endParaRPr lang="da-DK" b="1" u="sng" dirty="0"/>
          </a:p>
          <a:p>
            <a:r>
              <a:rPr lang="da-DK" dirty="0"/>
              <a:t>Samarbejder med ledelsen om at indhente viden og erfaringer der kan have betydning fremadrettet.</a:t>
            </a:r>
          </a:p>
          <a:p>
            <a:endParaRPr lang="da-DK" dirty="0"/>
          </a:p>
          <a:p>
            <a:r>
              <a:rPr lang="da-DK" dirty="0"/>
              <a:t>Inddrages i opsamlingen for at kvalificere denne</a:t>
            </a:r>
          </a:p>
          <a:p>
            <a:endParaRPr lang="da-DK" dirty="0"/>
          </a:p>
          <a:p>
            <a:r>
              <a:rPr lang="da-DK" dirty="0"/>
              <a:t> </a:t>
            </a:r>
          </a:p>
          <a:p>
            <a:endParaRPr lang="da-DK" dirty="0"/>
          </a:p>
          <a:p>
            <a:r>
              <a:rPr lang="da-DK" dirty="0"/>
              <a:t>Det er forudsat, at tillidsrepræsentanten har den fornødne tid til at kvalificere opsamlingen, herunder med inddragelse af lærerkollegiet</a:t>
            </a:r>
          </a:p>
          <a:p>
            <a:endParaRPr lang="da-DK" dirty="0"/>
          </a:p>
          <a:p>
            <a:endParaRPr lang="da-DK" dirty="0"/>
          </a:p>
        </p:txBody>
      </p:sp>
      <p:sp>
        <p:nvSpPr>
          <p:cNvPr id="9" name="Tekstfelt 8">
            <a:extLst>
              <a:ext uri="{FF2B5EF4-FFF2-40B4-BE49-F238E27FC236}">
                <a16:creationId xmlns:a16="http://schemas.microsoft.com/office/drawing/2014/main" id="{888C135E-CB61-407C-A102-645FFC750F3D}"/>
              </a:ext>
            </a:extLst>
          </p:cNvPr>
          <p:cNvSpPr txBox="1"/>
          <p:nvPr/>
        </p:nvSpPr>
        <p:spPr>
          <a:xfrm>
            <a:off x="8443913" y="1953296"/>
            <a:ext cx="3676650" cy="4801314"/>
          </a:xfrm>
          <a:prstGeom prst="rect">
            <a:avLst/>
          </a:prstGeom>
          <a:solidFill>
            <a:schemeClr val="accent6">
              <a:lumMod val="20000"/>
              <a:lumOff val="80000"/>
            </a:schemeClr>
          </a:solidFill>
        </p:spPr>
        <p:txBody>
          <a:bodyPr wrap="square" rtlCol="0">
            <a:spAutoFit/>
          </a:bodyPr>
          <a:lstStyle/>
          <a:p>
            <a:r>
              <a:rPr lang="da-DK" b="1" u="sng" dirty="0"/>
              <a:t>Lærerne</a:t>
            </a:r>
          </a:p>
          <a:p>
            <a:endParaRPr lang="da-DK" b="1" dirty="0"/>
          </a:p>
          <a:p>
            <a:r>
              <a:rPr lang="da-DK" dirty="0"/>
              <a:t>Inddrages i opsamlingen og deltager aktivt i at indsamle erfaringer og viden.</a:t>
            </a:r>
          </a:p>
          <a:p>
            <a:endParaRPr lang="da-DK" dirty="0"/>
          </a:p>
          <a:p>
            <a:r>
              <a:rPr lang="da-DK" dirty="0"/>
              <a:t>Særlig opmærksomme på:</a:t>
            </a:r>
          </a:p>
          <a:p>
            <a:pPr marL="285750" indent="-285750">
              <a:buFontTx/>
              <a:buChar char="-"/>
            </a:pPr>
            <a:r>
              <a:rPr lang="da-DK" dirty="0"/>
              <a:t>Erfaringer der kan have betydning for ledelsens prioriteringer af lærernes arbejdstid og opgaver.</a:t>
            </a:r>
          </a:p>
          <a:p>
            <a:pPr marL="285750" indent="-285750">
              <a:buFontTx/>
              <a:buChar char="-"/>
            </a:pPr>
            <a:r>
              <a:rPr lang="da-DK" dirty="0"/>
              <a:t>Mødeaktiviteter og balancen mellem selvtilrettelagt tid og fælles kollegial samarbejde.</a:t>
            </a:r>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57189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592910" y="1214438"/>
            <a:ext cx="8730533" cy="972171"/>
          </a:xfrm>
        </p:spPr>
        <p:txBody>
          <a:bodyPr>
            <a:normAutofit/>
          </a:bodyPr>
          <a:lstStyle/>
          <a:p>
            <a:r>
              <a:rPr lang="da-DK" sz="4400" dirty="0"/>
              <a:t>Hvad er samarbejdssporet?</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1592910" y="2274073"/>
            <a:ext cx="8730533" cy="2983727"/>
          </a:xfrm>
        </p:spPr>
        <p:txBody>
          <a:bodyPr/>
          <a:lstStyle/>
          <a:p>
            <a:pPr algn="l"/>
            <a:endParaRPr lang="da-DK" dirty="0"/>
          </a:p>
          <a:p>
            <a:pPr algn="l"/>
            <a:r>
              <a:rPr lang="da-DK" dirty="0"/>
              <a:t>”Kernen i aftalen er et </a:t>
            </a:r>
            <a:r>
              <a:rPr lang="da-DK" b="1" dirty="0">
                <a:solidFill>
                  <a:srgbClr val="FF0000"/>
                </a:solidFill>
              </a:rPr>
              <a:t>forpligtende samarbejde</a:t>
            </a:r>
            <a:r>
              <a:rPr lang="da-DK" dirty="0"/>
              <a:t>, der understøtter lærernes muligheder for at kunne udøve deres professionelle dømmekraft og at kunne lykkes med opgaven”</a:t>
            </a:r>
            <a:br>
              <a:rPr lang="da-DK" dirty="0"/>
            </a:br>
            <a:endParaRPr lang="da-DK" sz="1400" dirty="0"/>
          </a:p>
          <a:p>
            <a:pPr algn="l"/>
            <a:r>
              <a:rPr lang="da-DK" sz="1400" dirty="0"/>
              <a:t>Præambel til arbejdstidsaftale for lærere m.fl. I staten</a:t>
            </a:r>
            <a:endParaRPr lang="da-DK" dirty="0"/>
          </a:p>
        </p:txBody>
      </p:sp>
    </p:spTree>
    <p:extLst>
      <p:ext uri="{BB962C8B-B14F-4D97-AF65-F5344CB8AC3E}">
        <p14:creationId xmlns:p14="http://schemas.microsoft.com/office/powerpoint/2010/main" val="240958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592910" y="1214438"/>
            <a:ext cx="8730533" cy="972171"/>
          </a:xfrm>
        </p:spPr>
        <p:txBody>
          <a:bodyPr>
            <a:normAutofit/>
          </a:bodyPr>
          <a:lstStyle/>
          <a:p>
            <a:r>
              <a:rPr lang="da-DK" sz="4400" dirty="0"/>
              <a:t>Hvad er samarbejdssporet?</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1592910" y="2274073"/>
            <a:ext cx="8730533" cy="4583927"/>
          </a:xfrm>
        </p:spPr>
        <p:txBody>
          <a:bodyPr>
            <a:normAutofit/>
          </a:bodyPr>
          <a:lstStyle/>
          <a:p>
            <a:pPr algn="l"/>
            <a:endParaRPr lang="da-DK" dirty="0"/>
          </a:p>
          <a:p>
            <a:pPr algn="l"/>
            <a:r>
              <a:rPr lang="da-DK" dirty="0"/>
              <a:t>Formålet med samarbejdssporet er, at </a:t>
            </a:r>
          </a:p>
          <a:p>
            <a:pPr marL="342900" indent="-342900" algn="l">
              <a:buFontTx/>
              <a:buChar char="-"/>
            </a:pPr>
            <a:r>
              <a:rPr lang="da-DK" dirty="0"/>
              <a:t>lærerne lykkes med deres arbejde og har </a:t>
            </a:r>
            <a:r>
              <a:rPr lang="da-DK" dirty="0">
                <a:solidFill>
                  <a:srgbClr val="FF0000"/>
                </a:solidFill>
              </a:rPr>
              <a:t>indflydelse</a:t>
            </a:r>
            <a:r>
              <a:rPr lang="da-DK" dirty="0"/>
              <a:t> på skolens og undervisningens udvikling.</a:t>
            </a:r>
          </a:p>
          <a:p>
            <a:pPr marL="342900" indent="-342900" algn="l">
              <a:buFontTx/>
              <a:buChar char="-"/>
            </a:pPr>
            <a:r>
              <a:rPr lang="da-DK" dirty="0"/>
              <a:t>der skabes </a:t>
            </a:r>
            <a:r>
              <a:rPr lang="da-DK" dirty="0">
                <a:solidFill>
                  <a:srgbClr val="FF0000"/>
                </a:solidFill>
              </a:rPr>
              <a:t>gennemskuelighed</a:t>
            </a:r>
            <a:r>
              <a:rPr lang="da-DK" dirty="0"/>
              <a:t> og </a:t>
            </a:r>
            <a:r>
              <a:rPr lang="da-DK" dirty="0">
                <a:solidFill>
                  <a:srgbClr val="FF0000"/>
                </a:solidFill>
              </a:rPr>
              <a:t>overblik</a:t>
            </a:r>
            <a:r>
              <a:rPr lang="da-DK" dirty="0"/>
              <a:t> over arbejdstiden og prioriteringen af opgaverne.</a:t>
            </a:r>
          </a:p>
          <a:p>
            <a:pPr marL="342900" indent="-342900" algn="l">
              <a:buFontTx/>
              <a:buChar char="-"/>
            </a:pPr>
            <a:r>
              <a:rPr lang="da-DK" dirty="0">
                <a:solidFill>
                  <a:srgbClr val="FF0000"/>
                </a:solidFill>
              </a:rPr>
              <a:t>arbejdsmiljøet</a:t>
            </a:r>
            <a:r>
              <a:rPr lang="da-DK" dirty="0"/>
              <a:t> styrkes.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a-DK" sz="1400" b="0" i="0" u="none" strike="noStrike" kern="1200" cap="none" spc="0" normalizeH="0" baseline="0" noProof="0" dirty="0">
              <a:ln>
                <a:noFill/>
              </a:ln>
              <a:solidFill>
                <a:prstClr val="black"/>
              </a:solidFill>
              <a:effectLst/>
              <a:uLnTx/>
              <a:uFillTx/>
              <a:latin typeface="Montserrat SemiBold" panose="00000700000000000000"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prstClr val="black"/>
                </a:solidFill>
                <a:effectLst/>
                <a:uLnTx/>
                <a:uFillTx/>
                <a:latin typeface="Montserrat SemiBold" panose="00000700000000000000" pitchFamily="2" charset="0"/>
                <a:ea typeface="+mn-ea"/>
                <a:cs typeface="+mn-cs"/>
              </a:rPr>
              <a:t>Præambel til arbejdstidsaftale for lærere m.fl. I staten</a:t>
            </a:r>
            <a:endParaRPr kumimoji="0" lang="da-DK" sz="2400" b="0" i="0" u="none" strike="noStrike" kern="1200" cap="none" spc="0" normalizeH="0" baseline="0" noProof="0" dirty="0">
              <a:ln>
                <a:noFill/>
              </a:ln>
              <a:solidFill>
                <a:prstClr val="black"/>
              </a:solidFill>
              <a:effectLst/>
              <a:uLnTx/>
              <a:uFillTx/>
              <a:latin typeface="Montserrat SemiBold" panose="00000700000000000000" pitchFamily="2" charset="0"/>
              <a:ea typeface="+mn-ea"/>
              <a:cs typeface="+mn-cs"/>
            </a:endParaRPr>
          </a:p>
          <a:p>
            <a:pPr algn="l"/>
            <a:endParaRPr lang="da-DK" dirty="0"/>
          </a:p>
        </p:txBody>
      </p:sp>
    </p:spTree>
    <p:extLst>
      <p:ext uri="{BB962C8B-B14F-4D97-AF65-F5344CB8AC3E}">
        <p14:creationId xmlns:p14="http://schemas.microsoft.com/office/powerpoint/2010/main" val="113281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592910" y="1214438"/>
            <a:ext cx="8730533" cy="972171"/>
          </a:xfrm>
        </p:spPr>
        <p:txBody>
          <a:bodyPr>
            <a:normAutofit/>
          </a:bodyPr>
          <a:lstStyle/>
          <a:p>
            <a:r>
              <a:rPr lang="da-DK" sz="4400" dirty="0"/>
              <a:t>Hvad er samarbejdssporet?</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1592910" y="2274073"/>
            <a:ext cx="8730533" cy="4583927"/>
          </a:xfrm>
        </p:spPr>
        <p:txBody>
          <a:bodyPr>
            <a:normAutofit/>
          </a:bodyPr>
          <a:lstStyle/>
          <a:p>
            <a:pPr algn="l"/>
            <a:endParaRPr lang="da-DK" dirty="0"/>
          </a:p>
          <a:p>
            <a:pPr algn="l"/>
            <a:r>
              <a:rPr lang="da-DK" dirty="0"/>
              <a:t>”Samarbejdssporet skal understøtte parternes </a:t>
            </a:r>
            <a:r>
              <a:rPr lang="da-DK" dirty="0">
                <a:solidFill>
                  <a:srgbClr val="353F4F"/>
                </a:solidFill>
              </a:rPr>
              <a:t>drøftelser</a:t>
            </a:r>
            <a:r>
              <a:rPr lang="da-DK" dirty="0"/>
              <a:t> om </a:t>
            </a:r>
            <a:r>
              <a:rPr lang="da-DK" dirty="0">
                <a:solidFill>
                  <a:srgbClr val="FF0000"/>
                </a:solidFill>
              </a:rPr>
              <a:t>sammenhængen mellem lærernes arbejdstid og opgaver</a:t>
            </a:r>
            <a:r>
              <a:rPr lang="da-DK" dirty="0"/>
              <a:t> samt et </a:t>
            </a:r>
            <a:r>
              <a:rPr lang="da-DK" dirty="0">
                <a:solidFill>
                  <a:srgbClr val="FF0000"/>
                </a:solidFill>
              </a:rPr>
              <a:t>rimeligt forhold mellem undervisning og forberedelse</a:t>
            </a:r>
            <a:r>
              <a:rPr lang="da-DK" dirty="0"/>
              <a:t>”</a:t>
            </a:r>
          </a:p>
          <a:p>
            <a:pPr algn="l"/>
            <a:endParaRPr lang="da-DK" sz="1400" dirty="0"/>
          </a:p>
          <a:p>
            <a:pPr algn="l"/>
            <a:r>
              <a:rPr lang="da-DK" sz="1400" dirty="0"/>
              <a:t>Præambel til arbejdstidsaftale for lærere m.fl. I staten</a:t>
            </a:r>
          </a:p>
          <a:p>
            <a:pPr algn="l"/>
            <a:endParaRPr lang="da-DK" dirty="0"/>
          </a:p>
        </p:txBody>
      </p:sp>
    </p:spTree>
    <p:extLst>
      <p:ext uri="{BB962C8B-B14F-4D97-AF65-F5344CB8AC3E}">
        <p14:creationId xmlns:p14="http://schemas.microsoft.com/office/powerpoint/2010/main" val="279697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592910" y="1214438"/>
            <a:ext cx="8730533" cy="972171"/>
          </a:xfrm>
        </p:spPr>
        <p:txBody>
          <a:bodyPr>
            <a:normAutofit/>
          </a:bodyPr>
          <a:lstStyle/>
          <a:p>
            <a:r>
              <a:rPr lang="da-DK" sz="4400" dirty="0"/>
              <a:t>Hvad er samarbejdssporet?</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1592910" y="2274073"/>
            <a:ext cx="8730533" cy="4583927"/>
          </a:xfrm>
        </p:spPr>
        <p:txBody>
          <a:bodyPr>
            <a:normAutofit/>
          </a:bodyPr>
          <a:lstStyle/>
          <a:p>
            <a:pPr marL="342900" indent="-342900" algn="l">
              <a:buFont typeface="Arial" panose="020B0604020202020204" pitchFamily="34" charset="0"/>
              <a:buChar char="•"/>
            </a:pPr>
            <a:r>
              <a:rPr lang="da-DK" dirty="0">
                <a:solidFill>
                  <a:srgbClr val="FF0000"/>
                </a:solidFill>
              </a:rPr>
              <a:t>Indsigt</a:t>
            </a:r>
            <a:r>
              <a:rPr lang="da-DK" dirty="0"/>
              <a:t> i grundlaget for ledelsens overvejelser i forhold til prioriteringer af arbejdstiden.</a:t>
            </a:r>
          </a:p>
          <a:p>
            <a:pPr marL="342900" indent="-342900" algn="l">
              <a:buFont typeface="Arial" panose="020B0604020202020204" pitchFamily="34" charset="0"/>
              <a:buChar char="•"/>
            </a:pPr>
            <a:r>
              <a:rPr lang="da-DK" dirty="0">
                <a:solidFill>
                  <a:srgbClr val="FF0000"/>
                </a:solidFill>
              </a:rPr>
              <a:t>Drøftelse</a:t>
            </a:r>
            <a:r>
              <a:rPr lang="da-DK" dirty="0"/>
              <a:t> og mulighed for </a:t>
            </a:r>
            <a:r>
              <a:rPr lang="da-DK" dirty="0">
                <a:solidFill>
                  <a:srgbClr val="FF0000"/>
                </a:solidFill>
              </a:rPr>
              <a:t>indflydelse</a:t>
            </a:r>
            <a:r>
              <a:rPr lang="da-DK" dirty="0"/>
              <a:t> inden de endelige beslutninger træffes.</a:t>
            </a:r>
          </a:p>
          <a:p>
            <a:pPr marL="342900" indent="-342900" algn="l">
              <a:buFont typeface="Arial" panose="020B0604020202020204" pitchFamily="34" charset="0"/>
              <a:buChar char="•"/>
            </a:pPr>
            <a:r>
              <a:rPr lang="da-DK" dirty="0">
                <a:solidFill>
                  <a:srgbClr val="FF0000"/>
                </a:solidFill>
              </a:rPr>
              <a:t>Kvalificere</a:t>
            </a:r>
            <a:r>
              <a:rPr lang="da-DK" dirty="0"/>
              <a:t> den endelige beslutning.</a:t>
            </a:r>
          </a:p>
          <a:p>
            <a:pPr marL="342900" indent="-342900" algn="l">
              <a:buFont typeface="Arial" panose="020B0604020202020204" pitchFamily="34" charset="0"/>
              <a:buChar char="•"/>
            </a:pPr>
            <a:r>
              <a:rPr lang="da-DK" dirty="0">
                <a:solidFill>
                  <a:srgbClr val="FF0000"/>
                </a:solidFill>
              </a:rPr>
              <a:t>Transparens</a:t>
            </a:r>
            <a:r>
              <a:rPr lang="da-DK" dirty="0"/>
              <a:t> i planlægningen og opgavefordelingen.</a:t>
            </a:r>
          </a:p>
          <a:p>
            <a:pPr marL="342900" indent="-342900" algn="l">
              <a:buFont typeface="Arial" panose="020B0604020202020204" pitchFamily="34" charset="0"/>
              <a:buChar char="•"/>
            </a:pPr>
            <a:r>
              <a:rPr lang="da-DK" dirty="0">
                <a:solidFill>
                  <a:srgbClr val="FF0000"/>
                </a:solidFill>
              </a:rPr>
              <a:t>Rimelig sammenhæng </a:t>
            </a:r>
            <a:r>
              <a:rPr lang="da-DK" dirty="0"/>
              <a:t>mellem mål, opgaver og ressourceallokering.</a:t>
            </a:r>
          </a:p>
          <a:p>
            <a:pPr marL="342900" indent="-342900" algn="l">
              <a:buFont typeface="Arial" panose="020B0604020202020204" pitchFamily="34" charset="0"/>
              <a:buChar char="•"/>
            </a:pPr>
            <a:r>
              <a:rPr lang="da-DK" dirty="0"/>
              <a:t>Rimelig sammenhæng mellem </a:t>
            </a:r>
            <a:r>
              <a:rPr lang="da-DK" dirty="0">
                <a:solidFill>
                  <a:srgbClr val="FF0000"/>
                </a:solidFill>
              </a:rPr>
              <a:t>undervisning og forberedelse.</a:t>
            </a:r>
          </a:p>
        </p:txBody>
      </p:sp>
    </p:spTree>
    <p:extLst>
      <p:ext uri="{BB962C8B-B14F-4D97-AF65-F5344CB8AC3E}">
        <p14:creationId xmlns:p14="http://schemas.microsoft.com/office/powerpoint/2010/main" val="252927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AC75632-7DDE-7D4B-83A0-DB33E5D147E1}"/>
              </a:ext>
            </a:extLst>
          </p:cNvPr>
          <p:cNvSpPr txBox="1"/>
          <p:nvPr/>
        </p:nvSpPr>
        <p:spPr>
          <a:xfrm>
            <a:off x="390276" y="325387"/>
            <a:ext cx="7576236" cy="1322887"/>
          </a:xfrm>
          <a:prstGeom prst="rect">
            <a:avLst/>
          </a:prstGeom>
        </p:spPr>
        <p:txBody>
          <a:bodyPr vert="horz" lIns="91440" tIns="45720" rIns="91440" bIns="45720" rtlCol="0" anchor="ctr">
            <a:normAutofit/>
          </a:bodyPr>
          <a:lstStyle/>
          <a:p>
            <a:r>
              <a:rPr lang="da-DK" sz="3600" dirty="0">
                <a:latin typeface="Italian Plate No2 Expanded Extr" panose="020B0905000000020004" pitchFamily="34" charset="0"/>
              </a:rPr>
              <a:t>Samarbejde på det lokale niveau </a:t>
            </a:r>
            <a:br>
              <a:rPr lang="da-DK" sz="3600" dirty="0">
                <a:latin typeface="Italian Plate No2 Expanded Extr" panose="020B0905000000020004" pitchFamily="34" charset="0"/>
              </a:rPr>
            </a:br>
            <a:r>
              <a:rPr lang="da-DK" sz="3600" dirty="0">
                <a:latin typeface="Italian Plate No2 Expanded Extr" panose="020B0905000000020004" pitchFamily="34" charset="0"/>
              </a:rPr>
              <a:t>om arbejdstid</a:t>
            </a:r>
            <a:endParaRPr lang="da-DK" sz="3600" b="1" dirty="0">
              <a:latin typeface="Italian Plate No2 Expanded Extr" panose="020B0905000000020004" pitchFamily="34" charset="0"/>
            </a:endParaRPr>
          </a:p>
        </p:txBody>
      </p:sp>
      <p:sp>
        <p:nvSpPr>
          <p:cNvPr id="2" name="Tekstfelt 1">
            <a:extLst>
              <a:ext uri="{FF2B5EF4-FFF2-40B4-BE49-F238E27FC236}">
                <a16:creationId xmlns:a16="http://schemas.microsoft.com/office/drawing/2014/main" id="{22C08448-7C90-9048-94EC-684633E0182D}"/>
              </a:ext>
            </a:extLst>
          </p:cNvPr>
          <p:cNvSpPr txBox="1"/>
          <p:nvPr/>
        </p:nvSpPr>
        <p:spPr>
          <a:xfrm>
            <a:off x="1137034" y="2194102"/>
            <a:ext cx="6573951" cy="3908585"/>
          </a:xfrm>
          <a:prstGeom prst="rect">
            <a:avLst/>
          </a:prstGeom>
        </p:spPr>
        <p:txBody>
          <a:bodyPr vert="horz" lIns="91440" tIns="45720" rIns="91440" bIns="45720" rtlCol="0">
            <a:normAutofit/>
          </a:bodyPr>
          <a:lstStyle/>
          <a:p>
            <a:endParaRPr lang="da-DK" sz="2100" dirty="0">
              <a:latin typeface="Montserrat" panose="00000500000000000000" pitchFamily="2" charset="0"/>
              <a:cs typeface="Calibri"/>
            </a:endParaRPr>
          </a:p>
        </p:txBody>
      </p:sp>
      <p:sp>
        <p:nvSpPr>
          <p:cNvPr id="4" name="Pladsholder til slidenumm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B0F63F4-1C2C-4DD0-B52F-D6D0073221B4}" type="slidenum">
              <a:rPr lang="en-US" sz="1000">
                <a:solidFill>
                  <a:schemeClr val="tx1">
                    <a:lumMod val="50000"/>
                    <a:lumOff val="50000"/>
                  </a:schemeClr>
                </a:solidFill>
              </a:rPr>
              <a:pPr>
                <a:spcAft>
                  <a:spcPts val="600"/>
                </a:spcAft>
              </a:pPr>
              <a:t>6</a:t>
            </a:fld>
            <a:endParaRPr lang="en-US" sz="1000">
              <a:solidFill>
                <a:schemeClr val="tx1">
                  <a:lumMod val="50000"/>
                  <a:lumOff val="50000"/>
                </a:schemeClr>
              </a:solidFill>
            </a:endParaRPr>
          </a:p>
        </p:txBody>
      </p:sp>
      <p:grpSp>
        <p:nvGrpSpPr>
          <p:cNvPr id="109" name="Gruppe 108">
            <a:extLst>
              <a:ext uri="{FF2B5EF4-FFF2-40B4-BE49-F238E27FC236}">
                <a16:creationId xmlns:a16="http://schemas.microsoft.com/office/drawing/2014/main" id="{8435C260-7195-4DF4-B718-6F1E38DC9362}"/>
              </a:ext>
            </a:extLst>
          </p:cNvPr>
          <p:cNvGrpSpPr/>
          <p:nvPr/>
        </p:nvGrpSpPr>
        <p:grpSpPr>
          <a:xfrm>
            <a:off x="3778427" y="1910349"/>
            <a:ext cx="4113647" cy="3963248"/>
            <a:chOff x="4183856" y="1948872"/>
            <a:chExt cx="3600000" cy="3600000"/>
          </a:xfrm>
        </p:grpSpPr>
        <p:sp>
          <p:nvSpPr>
            <p:cNvPr id="110" name="Ellipse 109">
              <a:extLst>
                <a:ext uri="{FF2B5EF4-FFF2-40B4-BE49-F238E27FC236}">
                  <a16:creationId xmlns:a16="http://schemas.microsoft.com/office/drawing/2014/main" id="{8C7CE744-8056-42C2-8747-D6353F1505D6}"/>
                </a:ext>
              </a:extLst>
            </p:cNvPr>
            <p:cNvSpPr/>
            <p:nvPr/>
          </p:nvSpPr>
          <p:spPr>
            <a:xfrm>
              <a:off x="4183856" y="1948872"/>
              <a:ext cx="3600000" cy="360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dirty="0" err="1"/>
            </a:p>
          </p:txBody>
        </p:sp>
        <p:sp>
          <p:nvSpPr>
            <p:cNvPr id="111" name="Ellipse 110">
              <a:extLst>
                <a:ext uri="{FF2B5EF4-FFF2-40B4-BE49-F238E27FC236}">
                  <a16:creationId xmlns:a16="http://schemas.microsoft.com/office/drawing/2014/main" id="{100D3062-DA12-48ED-B26A-A9673BA728A8}"/>
                </a:ext>
              </a:extLst>
            </p:cNvPr>
            <p:cNvSpPr/>
            <p:nvPr/>
          </p:nvSpPr>
          <p:spPr>
            <a:xfrm>
              <a:off x="5083856" y="2848872"/>
              <a:ext cx="1800000" cy="1800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endParaRPr lang="da-DK" sz="1500" noProof="0" dirty="0" err="1"/>
            </a:p>
          </p:txBody>
        </p:sp>
      </p:grpSp>
      <p:grpSp>
        <p:nvGrpSpPr>
          <p:cNvPr id="112" name="Gruppe 111">
            <a:extLst>
              <a:ext uri="{FF2B5EF4-FFF2-40B4-BE49-F238E27FC236}">
                <a16:creationId xmlns:a16="http://schemas.microsoft.com/office/drawing/2014/main" id="{EBE1CC57-EF43-4B2E-A174-FDB9F0447CDF}"/>
              </a:ext>
            </a:extLst>
          </p:cNvPr>
          <p:cNvGrpSpPr/>
          <p:nvPr/>
        </p:nvGrpSpPr>
        <p:grpSpPr>
          <a:xfrm rot="5128953">
            <a:off x="5442029" y="2293840"/>
            <a:ext cx="936000" cy="270000"/>
            <a:chOff x="2225963" y="3112655"/>
            <a:chExt cx="893347" cy="270000"/>
          </a:xfrm>
        </p:grpSpPr>
        <p:cxnSp>
          <p:nvCxnSpPr>
            <p:cNvPr id="113" name="Lige forbindelse 112">
              <a:extLst>
                <a:ext uri="{FF2B5EF4-FFF2-40B4-BE49-F238E27FC236}">
                  <a16:creationId xmlns:a16="http://schemas.microsoft.com/office/drawing/2014/main" id="{734B0FB2-8C50-404A-A17A-E79EE3A4501E}"/>
                </a:ext>
              </a:extLst>
            </p:cNvPr>
            <p:cNvCxnSpPr/>
            <p:nvPr/>
          </p:nvCxnSpPr>
          <p:spPr>
            <a:xfrm flipV="1">
              <a:off x="2225963"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Lige forbindelse 113">
              <a:extLst>
                <a:ext uri="{FF2B5EF4-FFF2-40B4-BE49-F238E27FC236}">
                  <a16:creationId xmlns:a16="http://schemas.microsoft.com/office/drawing/2014/main" id="{117C1B78-8F1C-4434-9360-28CFF14A856A}"/>
                </a:ext>
              </a:extLst>
            </p:cNvPr>
            <p:cNvCxnSpPr/>
            <p:nvPr/>
          </p:nvCxnSpPr>
          <p:spPr>
            <a:xfrm>
              <a:off x="2669310"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5" name="Gruppe 114">
            <a:extLst>
              <a:ext uri="{FF2B5EF4-FFF2-40B4-BE49-F238E27FC236}">
                <a16:creationId xmlns:a16="http://schemas.microsoft.com/office/drawing/2014/main" id="{7ED65B94-ACF8-4588-B6DD-1DAF5F211B8C}"/>
              </a:ext>
            </a:extLst>
          </p:cNvPr>
          <p:cNvGrpSpPr/>
          <p:nvPr/>
        </p:nvGrpSpPr>
        <p:grpSpPr>
          <a:xfrm rot="17200911">
            <a:off x="4789967" y="5086366"/>
            <a:ext cx="959692" cy="314717"/>
            <a:chOff x="2225963" y="3112655"/>
            <a:chExt cx="893347" cy="270000"/>
          </a:xfrm>
        </p:grpSpPr>
        <p:cxnSp>
          <p:nvCxnSpPr>
            <p:cNvPr id="116" name="Lige forbindelse 115">
              <a:extLst>
                <a:ext uri="{FF2B5EF4-FFF2-40B4-BE49-F238E27FC236}">
                  <a16:creationId xmlns:a16="http://schemas.microsoft.com/office/drawing/2014/main" id="{1BD11245-88D5-474B-8383-39D5C30D4975}"/>
                </a:ext>
              </a:extLst>
            </p:cNvPr>
            <p:cNvCxnSpPr/>
            <p:nvPr/>
          </p:nvCxnSpPr>
          <p:spPr>
            <a:xfrm flipV="1">
              <a:off x="2225963"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Lige forbindelse 116">
              <a:extLst>
                <a:ext uri="{FF2B5EF4-FFF2-40B4-BE49-F238E27FC236}">
                  <a16:creationId xmlns:a16="http://schemas.microsoft.com/office/drawing/2014/main" id="{15695C88-5E00-4096-AD93-8D1E41586134}"/>
                </a:ext>
              </a:extLst>
            </p:cNvPr>
            <p:cNvCxnSpPr/>
            <p:nvPr/>
          </p:nvCxnSpPr>
          <p:spPr>
            <a:xfrm>
              <a:off x="2669310"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8" name="Gruppe 117">
            <a:extLst>
              <a:ext uri="{FF2B5EF4-FFF2-40B4-BE49-F238E27FC236}">
                <a16:creationId xmlns:a16="http://schemas.microsoft.com/office/drawing/2014/main" id="{42CA905B-A83D-4A6E-BAD6-EB2CCCFC557A}"/>
              </a:ext>
            </a:extLst>
          </p:cNvPr>
          <p:cNvGrpSpPr/>
          <p:nvPr/>
        </p:nvGrpSpPr>
        <p:grpSpPr>
          <a:xfrm rot="14025124">
            <a:off x="6112294" y="5086834"/>
            <a:ext cx="936000" cy="270000"/>
            <a:chOff x="2225963" y="3112655"/>
            <a:chExt cx="893347" cy="270000"/>
          </a:xfrm>
        </p:grpSpPr>
        <p:cxnSp>
          <p:nvCxnSpPr>
            <p:cNvPr id="119" name="Lige forbindelse 118">
              <a:extLst>
                <a:ext uri="{FF2B5EF4-FFF2-40B4-BE49-F238E27FC236}">
                  <a16:creationId xmlns:a16="http://schemas.microsoft.com/office/drawing/2014/main" id="{18B12B44-0FCC-4D43-AF6D-FACAB7FD6A59}"/>
                </a:ext>
              </a:extLst>
            </p:cNvPr>
            <p:cNvCxnSpPr/>
            <p:nvPr/>
          </p:nvCxnSpPr>
          <p:spPr>
            <a:xfrm flipV="1">
              <a:off x="2225963"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Lige forbindelse 119">
              <a:extLst>
                <a:ext uri="{FF2B5EF4-FFF2-40B4-BE49-F238E27FC236}">
                  <a16:creationId xmlns:a16="http://schemas.microsoft.com/office/drawing/2014/main" id="{D378C0F0-8A18-4D97-9670-736B27B30EB9}"/>
                </a:ext>
              </a:extLst>
            </p:cNvPr>
            <p:cNvCxnSpPr/>
            <p:nvPr/>
          </p:nvCxnSpPr>
          <p:spPr>
            <a:xfrm>
              <a:off x="2669310"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1" name="Gruppe 120">
            <a:extLst>
              <a:ext uri="{FF2B5EF4-FFF2-40B4-BE49-F238E27FC236}">
                <a16:creationId xmlns:a16="http://schemas.microsoft.com/office/drawing/2014/main" id="{F1B0FFFD-89EB-4219-BE4B-17A11F1E00A4}"/>
              </a:ext>
            </a:extLst>
          </p:cNvPr>
          <p:cNvGrpSpPr/>
          <p:nvPr/>
        </p:nvGrpSpPr>
        <p:grpSpPr>
          <a:xfrm rot="8710222">
            <a:off x="6499259" y="2862786"/>
            <a:ext cx="1021716" cy="270000"/>
            <a:chOff x="2225963" y="3112655"/>
            <a:chExt cx="893347" cy="270000"/>
          </a:xfrm>
        </p:grpSpPr>
        <p:cxnSp>
          <p:nvCxnSpPr>
            <p:cNvPr id="122" name="Lige forbindelse 121">
              <a:extLst>
                <a:ext uri="{FF2B5EF4-FFF2-40B4-BE49-F238E27FC236}">
                  <a16:creationId xmlns:a16="http://schemas.microsoft.com/office/drawing/2014/main" id="{493E5FFA-5FA8-4BCC-9A8F-07A0D96D672D}"/>
                </a:ext>
              </a:extLst>
            </p:cNvPr>
            <p:cNvCxnSpPr/>
            <p:nvPr/>
          </p:nvCxnSpPr>
          <p:spPr>
            <a:xfrm flipV="1">
              <a:off x="2225963"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Lige forbindelse 122">
              <a:extLst>
                <a:ext uri="{FF2B5EF4-FFF2-40B4-BE49-F238E27FC236}">
                  <a16:creationId xmlns:a16="http://schemas.microsoft.com/office/drawing/2014/main" id="{B30191E4-1ED7-49AC-9727-56B346E95145}"/>
                </a:ext>
              </a:extLst>
            </p:cNvPr>
            <p:cNvCxnSpPr/>
            <p:nvPr/>
          </p:nvCxnSpPr>
          <p:spPr>
            <a:xfrm>
              <a:off x="2669310"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4" name="Gruppe 123">
            <a:extLst>
              <a:ext uri="{FF2B5EF4-FFF2-40B4-BE49-F238E27FC236}">
                <a16:creationId xmlns:a16="http://schemas.microsoft.com/office/drawing/2014/main" id="{2C780F72-4D9D-4A08-B230-19A5A7F0B981}"/>
              </a:ext>
            </a:extLst>
          </p:cNvPr>
          <p:cNvGrpSpPr/>
          <p:nvPr/>
        </p:nvGrpSpPr>
        <p:grpSpPr>
          <a:xfrm rot="20617494">
            <a:off x="3819047" y="4011401"/>
            <a:ext cx="979407" cy="270000"/>
            <a:chOff x="2225963" y="3112655"/>
            <a:chExt cx="893347" cy="270000"/>
          </a:xfrm>
        </p:grpSpPr>
        <p:cxnSp>
          <p:nvCxnSpPr>
            <p:cNvPr id="125" name="Lige forbindelse 124">
              <a:extLst>
                <a:ext uri="{FF2B5EF4-FFF2-40B4-BE49-F238E27FC236}">
                  <a16:creationId xmlns:a16="http://schemas.microsoft.com/office/drawing/2014/main" id="{B66C3136-5F6F-4FE8-92D0-CB6FFC092B3A}"/>
                </a:ext>
              </a:extLst>
            </p:cNvPr>
            <p:cNvCxnSpPr/>
            <p:nvPr/>
          </p:nvCxnSpPr>
          <p:spPr>
            <a:xfrm flipV="1">
              <a:off x="2225963"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Lige forbindelse 125">
              <a:extLst>
                <a:ext uri="{FF2B5EF4-FFF2-40B4-BE49-F238E27FC236}">
                  <a16:creationId xmlns:a16="http://schemas.microsoft.com/office/drawing/2014/main" id="{9761C074-7A54-47BC-9573-C5DCAC4EB1D5}"/>
                </a:ext>
              </a:extLst>
            </p:cNvPr>
            <p:cNvCxnSpPr/>
            <p:nvPr/>
          </p:nvCxnSpPr>
          <p:spPr>
            <a:xfrm>
              <a:off x="2669310"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7" name="Gruppe 126">
            <a:extLst>
              <a:ext uri="{FF2B5EF4-FFF2-40B4-BE49-F238E27FC236}">
                <a16:creationId xmlns:a16="http://schemas.microsoft.com/office/drawing/2014/main" id="{52E41099-03DA-483D-92B2-35386ECDE63D}"/>
              </a:ext>
            </a:extLst>
          </p:cNvPr>
          <p:cNvGrpSpPr/>
          <p:nvPr/>
        </p:nvGrpSpPr>
        <p:grpSpPr>
          <a:xfrm rot="1473506">
            <a:off x="4103884" y="2790472"/>
            <a:ext cx="997827" cy="270000"/>
            <a:chOff x="2225963" y="3112655"/>
            <a:chExt cx="893347" cy="270000"/>
          </a:xfrm>
        </p:grpSpPr>
        <p:cxnSp>
          <p:nvCxnSpPr>
            <p:cNvPr id="128" name="Lige forbindelse 127">
              <a:extLst>
                <a:ext uri="{FF2B5EF4-FFF2-40B4-BE49-F238E27FC236}">
                  <a16:creationId xmlns:a16="http://schemas.microsoft.com/office/drawing/2014/main" id="{87E4B2A9-AFD9-4C15-A664-F50EC82FAAA5}"/>
                </a:ext>
              </a:extLst>
            </p:cNvPr>
            <p:cNvCxnSpPr/>
            <p:nvPr/>
          </p:nvCxnSpPr>
          <p:spPr>
            <a:xfrm flipV="1">
              <a:off x="2225963"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Lige forbindelse 128">
              <a:extLst>
                <a:ext uri="{FF2B5EF4-FFF2-40B4-BE49-F238E27FC236}">
                  <a16:creationId xmlns:a16="http://schemas.microsoft.com/office/drawing/2014/main" id="{52EC2AAE-B65F-4582-8E4F-84D1731893C7}"/>
                </a:ext>
              </a:extLst>
            </p:cNvPr>
            <p:cNvCxnSpPr/>
            <p:nvPr/>
          </p:nvCxnSpPr>
          <p:spPr>
            <a:xfrm>
              <a:off x="2669310"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0" name="Oval 128">
            <a:extLst>
              <a:ext uri="{FF2B5EF4-FFF2-40B4-BE49-F238E27FC236}">
                <a16:creationId xmlns:a16="http://schemas.microsoft.com/office/drawing/2014/main" id="{9000FE57-38FB-4039-8533-87D1D8AD2A6E}"/>
              </a:ext>
            </a:extLst>
          </p:cNvPr>
          <p:cNvSpPr>
            <a:spLocks noChangeAspect="1" noChangeArrowheads="1"/>
          </p:cNvSpPr>
          <p:nvPr/>
        </p:nvSpPr>
        <p:spPr bwMode="auto">
          <a:xfrm>
            <a:off x="6020203" y="2147606"/>
            <a:ext cx="252000" cy="252000"/>
          </a:xfrm>
          <a:prstGeom prst="ellipse">
            <a:avLst/>
          </a:prstGeom>
          <a:solidFill>
            <a:srgbClr val="72728A"/>
          </a:solidFill>
          <a:ln w="28575">
            <a:solidFill>
              <a:schemeClr val="bg1"/>
            </a:solidFill>
            <a:round/>
            <a:headEnd/>
            <a:tailEnd/>
          </a:ln>
        </p:spPr>
        <p:txBody>
          <a:bodyPr lIns="0" tIns="0" rIns="0" bIns="0" anchor="ctr" anchorCtr="1"/>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a:ea typeface="+mn-ea"/>
                <a:cs typeface="+mn-cs"/>
                <a:sym typeface="Verdana"/>
              </a:rPr>
              <a:t>1</a:t>
            </a:r>
          </a:p>
        </p:txBody>
      </p:sp>
      <p:sp>
        <p:nvSpPr>
          <p:cNvPr id="131" name="Oval 128">
            <a:extLst>
              <a:ext uri="{FF2B5EF4-FFF2-40B4-BE49-F238E27FC236}">
                <a16:creationId xmlns:a16="http://schemas.microsoft.com/office/drawing/2014/main" id="{CA6CCB95-0E81-469D-83D9-00C6D27248F7}"/>
              </a:ext>
            </a:extLst>
          </p:cNvPr>
          <p:cNvSpPr>
            <a:spLocks noChangeAspect="1" noChangeArrowheads="1"/>
          </p:cNvSpPr>
          <p:nvPr/>
        </p:nvSpPr>
        <p:spPr bwMode="auto">
          <a:xfrm>
            <a:off x="7193791" y="3043162"/>
            <a:ext cx="252000" cy="252000"/>
          </a:xfrm>
          <a:prstGeom prst="ellipse">
            <a:avLst/>
          </a:prstGeom>
          <a:solidFill>
            <a:srgbClr val="72728A"/>
          </a:solidFill>
          <a:ln w="28575">
            <a:solidFill>
              <a:schemeClr val="bg1"/>
            </a:solidFill>
            <a:round/>
            <a:headEnd/>
            <a:tailEnd/>
          </a:ln>
        </p:spPr>
        <p:txBody>
          <a:bodyPr lIns="0" tIns="0" rIns="0" bIns="0" anchor="ctr" anchorCtr="1"/>
          <a:lstStyle/>
          <a:p>
            <a:pPr marL="0" marR="0" lvl="0" indent="0" algn="l" defTabSz="914400" rtl="0" eaLnBrk="1" fontAlgn="base" latinLnBrk="0" hangingPunct="1">
              <a:lnSpc>
                <a:spcPct val="108000"/>
              </a:lnSpc>
              <a:spcBef>
                <a:spcPct val="54000"/>
              </a:spcBef>
              <a:spcAft>
                <a:spcPct val="0"/>
              </a:spcAft>
              <a:buClrTx/>
              <a:buSzTx/>
              <a:buFontTx/>
              <a:buNone/>
              <a:tabLst/>
              <a:defRPr/>
            </a:pPr>
            <a:r>
              <a:rPr lang="da-DK" sz="1100" b="1" dirty="0">
                <a:solidFill>
                  <a:srgbClr val="FFFFFF"/>
                </a:solidFill>
                <a:latin typeface="Arial"/>
                <a:sym typeface="Verdana"/>
              </a:rPr>
              <a:t>2</a:t>
            </a:r>
            <a:endParaRPr kumimoji="0" lang="da-DK" sz="1100" b="1" i="0" u="none" strike="noStrike" kern="1200" cap="none" spc="0" normalizeH="0" baseline="0" noProof="0" dirty="0">
              <a:ln>
                <a:noFill/>
              </a:ln>
              <a:solidFill>
                <a:srgbClr val="FFFFFF"/>
              </a:solidFill>
              <a:effectLst/>
              <a:uLnTx/>
              <a:uFillTx/>
              <a:latin typeface="Arial"/>
              <a:ea typeface="+mn-ea"/>
              <a:cs typeface="+mn-cs"/>
              <a:sym typeface="Verdana"/>
            </a:endParaRPr>
          </a:p>
        </p:txBody>
      </p:sp>
      <p:sp>
        <p:nvSpPr>
          <p:cNvPr id="132" name="Oval 128">
            <a:extLst>
              <a:ext uri="{FF2B5EF4-FFF2-40B4-BE49-F238E27FC236}">
                <a16:creationId xmlns:a16="http://schemas.microsoft.com/office/drawing/2014/main" id="{6E25C72B-5C95-4B6F-A69B-E7AB0D9640F3}"/>
              </a:ext>
            </a:extLst>
          </p:cNvPr>
          <p:cNvSpPr>
            <a:spLocks noChangeAspect="1" noChangeArrowheads="1"/>
          </p:cNvSpPr>
          <p:nvPr/>
        </p:nvSpPr>
        <p:spPr bwMode="auto">
          <a:xfrm>
            <a:off x="6365144" y="5454472"/>
            <a:ext cx="252000" cy="252000"/>
          </a:xfrm>
          <a:prstGeom prst="ellipse">
            <a:avLst/>
          </a:prstGeom>
          <a:solidFill>
            <a:srgbClr val="72728A"/>
          </a:solidFill>
          <a:ln w="28575">
            <a:solidFill>
              <a:schemeClr val="bg1"/>
            </a:solidFill>
            <a:round/>
            <a:headEnd/>
            <a:tailEnd/>
          </a:ln>
        </p:spPr>
        <p:txBody>
          <a:bodyPr lIns="0" tIns="0" rIns="0" bIns="0" anchor="ctr" anchorCtr="1"/>
          <a:lstStyle/>
          <a:p>
            <a:pPr marL="0" marR="0" lvl="0" indent="0" algn="l" defTabSz="914400" rtl="0" eaLnBrk="1" fontAlgn="base" latinLnBrk="0" hangingPunct="1">
              <a:lnSpc>
                <a:spcPct val="108000"/>
              </a:lnSpc>
              <a:spcBef>
                <a:spcPct val="54000"/>
              </a:spcBef>
              <a:spcAft>
                <a:spcPct val="0"/>
              </a:spcAft>
              <a:buClrTx/>
              <a:buSzTx/>
              <a:buFontTx/>
              <a:buNone/>
              <a:tabLst/>
              <a:defRPr/>
            </a:pPr>
            <a:r>
              <a:rPr lang="da-DK" sz="1100" b="1" noProof="0" dirty="0">
                <a:solidFill>
                  <a:srgbClr val="FFFFFF"/>
                </a:solidFill>
                <a:latin typeface="Arial"/>
                <a:sym typeface="Verdana"/>
              </a:rPr>
              <a:t>4</a:t>
            </a:r>
            <a:endParaRPr kumimoji="0" lang="da-DK" sz="1100" b="1" i="0" u="none" strike="noStrike" kern="1200" cap="none" spc="0" normalizeH="0" baseline="0" noProof="0" dirty="0">
              <a:ln>
                <a:noFill/>
              </a:ln>
              <a:solidFill>
                <a:srgbClr val="FFFFFF"/>
              </a:solidFill>
              <a:effectLst/>
              <a:uLnTx/>
              <a:uFillTx/>
              <a:latin typeface="Arial"/>
              <a:ea typeface="+mn-ea"/>
              <a:cs typeface="+mn-cs"/>
              <a:sym typeface="Verdana"/>
            </a:endParaRPr>
          </a:p>
        </p:txBody>
      </p:sp>
      <p:sp>
        <p:nvSpPr>
          <p:cNvPr id="133" name="Oval 128">
            <a:extLst>
              <a:ext uri="{FF2B5EF4-FFF2-40B4-BE49-F238E27FC236}">
                <a16:creationId xmlns:a16="http://schemas.microsoft.com/office/drawing/2014/main" id="{BA8597B8-4F97-4C0F-BEF1-9FF6D4810E0C}"/>
              </a:ext>
            </a:extLst>
          </p:cNvPr>
          <p:cNvSpPr>
            <a:spLocks noChangeAspect="1" noChangeArrowheads="1"/>
          </p:cNvSpPr>
          <p:nvPr/>
        </p:nvSpPr>
        <p:spPr bwMode="auto">
          <a:xfrm>
            <a:off x="4762660" y="5215519"/>
            <a:ext cx="252000" cy="252000"/>
          </a:xfrm>
          <a:prstGeom prst="ellipse">
            <a:avLst/>
          </a:prstGeom>
          <a:solidFill>
            <a:srgbClr val="72728A"/>
          </a:solidFill>
          <a:ln w="28575">
            <a:solidFill>
              <a:schemeClr val="bg1"/>
            </a:solidFill>
            <a:round/>
            <a:headEnd/>
            <a:tailEnd/>
          </a:ln>
        </p:spPr>
        <p:txBody>
          <a:bodyPr lIns="0" tIns="0" rIns="0" bIns="0" anchor="ctr" anchorCtr="1"/>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a:ea typeface="+mn-ea"/>
                <a:cs typeface="+mn-cs"/>
                <a:sym typeface="Verdana"/>
              </a:rPr>
              <a:t>5</a:t>
            </a:r>
          </a:p>
        </p:txBody>
      </p:sp>
      <p:sp>
        <p:nvSpPr>
          <p:cNvPr id="134" name="Oval 128">
            <a:extLst>
              <a:ext uri="{FF2B5EF4-FFF2-40B4-BE49-F238E27FC236}">
                <a16:creationId xmlns:a16="http://schemas.microsoft.com/office/drawing/2014/main" id="{31B15866-62FB-4559-B314-D44227CAF95D}"/>
              </a:ext>
            </a:extLst>
          </p:cNvPr>
          <p:cNvSpPr>
            <a:spLocks noChangeAspect="1" noChangeArrowheads="1"/>
          </p:cNvSpPr>
          <p:nvPr/>
        </p:nvSpPr>
        <p:spPr bwMode="auto">
          <a:xfrm>
            <a:off x="3961050" y="3739933"/>
            <a:ext cx="252000" cy="252000"/>
          </a:xfrm>
          <a:prstGeom prst="ellipse">
            <a:avLst/>
          </a:prstGeom>
          <a:solidFill>
            <a:srgbClr val="72728A"/>
          </a:solidFill>
          <a:ln w="28575">
            <a:solidFill>
              <a:schemeClr val="bg1"/>
            </a:solidFill>
            <a:round/>
            <a:headEnd/>
            <a:tailEnd/>
          </a:ln>
        </p:spPr>
        <p:txBody>
          <a:bodyPr lIns="0" tIns="0" rIns="0" bIns="0" anchor="ctr" anchorCtr="1"/>
          <a:lstStyle/>
          <a:p>
            <a:pPr marL="0" marR="0" lvl="0" indent="0" algn="l" defTabSz="914400" rtl="0" eaLnBrk="1" fontAlgn="base" latinLnBrk="0" hangingPunct="1">
              <a:lnSpc>
                <a:spcPct val="108000"/>
              </a:lnSpc>
              <a:spcBef>
                <a:spcPct val="54000"/>
              </a:spcBef>
              <a:spcAft>
                <a:spcPct val="0"/>
              </a:spcAft>
              <a:buClrTx/>
              <a:buSzTx/>
              <a:buFontTx/>
              <a:buNone/>
              <a:tabLst/>
              <a:defRPr/>
            </a:pPr>
            <a:r>
              <a:rPr lang="da-DK" sz="1100" b="1" noProof="0" dirty="0">
                <a:solidFill>
                  <a:srgbClr val="FFFFFF"/>
                </a:solidFill>
                <a:latin typeface="Arial"/>
                <a:sym typeface="Verdana"/>
              </a:rPr>
              <a:t>6</a:t>
            </a:r>
            <a:endParaRPr kumimoji="0" lang="da-DK" sz="1100" b="1" i="0" u="none" strike="noStrike" kern="1200" cap="none" spc="0" normalizeH="0" baseline="0" noProof="0" dirty="0">
              <a:ln>
                <a:noFill/>
              </a:ln>
              <a:solidFill>
                <a:srgbClr val="FFFFFF"/>
              </a:solidFill>
              <a:effectLst/>
              <a:uLnTx/>
              <a:uFillTx/>
              <a:latin typeface="Arial"/>
              <a:ea typeface="+mn-ea"/>
              <a:cs typeface="+mn-cs"/>
              <a:sym typeface="Verdana"/>
            </a:endParaRPr>
          </a:p>
        </p:txBody>
      </p:sp>
      <p:sp>
        <p:nvSpPr>
          <p:cNvPr id="135" name="Oval 128">
            <a:extLst>
              <a:ext uri="{FF2B5EF4-FFF2-40B4-BE49-F238E27FC236}">
                <a16:creationId xmlns:a16="http://schemas.microsoft.com/office/drawing/2014/main" id="{369463E3-1718-41B8-B4CA-8C9E30486AE9}"/>
              </a:ext>
            </a:extLst>
          </p:cNvPr>
          <p:cNvSpPr>
            <a:spLocks noChangeAspect="1" noChangeArrowheads="1"/>
          </p:cNvSpPr>
          <p:nvPr/>
        </p:nvSpPr>
        <p:spPr bwMode="auto">
          <a:xfrm>
            <a:off x="4752939" y="2298425"/>
            <a:ext cx="252000" cy="268894"/>
          </a:xfrm>
          <a:prstGeom prst="ellipse">
            <a:avLst/>
          </a:prstGeom>
          <a:solidFill>
            <a:srgbClr val="72728A"/>
          </a:solidFill>
          <a:ln w="28575">
            <a:solidFill>
              <a:schemeClr val="bg1"/>
            </a:solidFill>
            <a:round/>
            <a:headEnd/>
            <a:tailEnd/>
          </a:ln>
        </p:spPr>
        <p:txBody>
          <a:bodyPr lIns="0" tIns="0" rIns="0" bIns="0" anchor="ctr" anchorCtr="1"/>
          <a:lstStyle/>
          <a:p>
            <a:pPr marL="0" marR="0" lvl="0" indent="0" algn="l" defTabSz="914400" rtl="0" eaLnBrk="1" fontAlgn="base" latinLnBrk="0" hangingPunct="1">
              <a:lnSpc>
                <a:spcPct val="108000"/>
              </a:lnSpc>
              <a:spcBef>
                <a:spcPct val="54000"/>
              </a:spcBef>
              <a:spcAft>
                <a:spcPct val="0"/>
              </a:spcAft>
              <a:buClrTx/>
              <a:buSzTx/>
              <a:buFontTx/>
              <a:buNone/>
              <a:tabLst/>
              <a:defRPr/>
            </a:pPr>
            <a:r>
              <a:rPr lang="da-DK" sz="1100" b="1" noProof="0" dirty="0">
                <a:solidFill>
                  <a:srgbClr val="FFFFFF"/>
                </a:solidFill>
                <a:latin typeface="Arial"/>
                <a:sym typeface="Verdana"/>
              </a:rPr>
              <a:t>7</a:t>
            </a:r>
            <a:endParaRPr kumimoji="0" lang="da-DK" sz="1100" b="1" i="0" u="none" strike="noStrike" kern="1200" cap="none" spc="0" normalizeH="0" baseline="0" noProof="0" dirty="0">
              <a:ln>
                <a:noFill/>
              </a:ln>
              <a:solidFill>
                <a:srgbClr val="FFFFFF"/>
              </a:solidFill>
              <a:effectLst/>
              <a:uLnTx/>
              <a:uFillTx/>
              <a:latin typeface="Arial"/>
              <a:ea typeface="+mn-ea"/>
              <a:cs typeface="+mn-cs"/>
              <a:sym typeface="Verdana"/>
            </a:endParaRPr>
          </a:p>
        </p:txBody>
      </p:sp>
      <p:sp>
        <p:nvSpPr>
          <p:cNvPr id="136" name="Tekstfelt 135">
            <a:extLst>
              <a:ext uri="{FF2B5EF4-FFF2-40B4-BE49-F238E27FC236}">
                <a16:creationId xmlns:a16="http://schemas.microsoft.com/office/drawing/2014/main" id="{8E5C420F-556A-40B7-905F-E54B48FE9318}"/>
              </a:ext>
            </a:extLst>
          </p:cNvPr>
          <p:cNvSpPr txBox="1"/>
          <p:nvPr/>
        </p:nvSpPr>
        <p:spPr>
          <a:xfrm>
            <a:off x="5986979" y="2619811"/>
            <a:ext cx="1192625" cy="349391"/>
          </a:xfrm>
          <a:prstGeom prst="rect">
            <a:avLst/>
          </a:prstGeom>
          <a:noFill/>
        </p:spPr>
        <p:txBody>
          <a:bodyPr wrap="square" lIns="0" tIns="0" rIns="0" bIns="0" rtlCol="0">
            <a:spAutoFit/>
          </a:bodyPr>
          <a:lstStyle/>
          <a:p>
            <a:pPr algn="ctr">
              <a:lnSpc>
                <a:spcPct val="111000"/>
              </a:lnSpc>
            </a:pPr>
            <a:r>
              <a:rPr lang="da-DK" sz="1050" b="1" dirty="0">
                <a:solidFill>
                  <a:schemeClr val="bg1"/>
                </a:solidFill>
              </a:rPr>
              <a:t>Drøftelse af målsætninger</a:t>
            </a:r>
          </a:p>
        </p:txBody>
      </p:sp>
      <p:sp>
        <p:nvSpPr>
          <p:cNvPr id="137" name="Tekstfelt 136">
            <a:extLst>
              <a:ext uri="{FF2B5EF4-FFF2-40B4-BE49-F238E27FC236}">
                <a16:creationId xmlns:a16="http://schemas.microsoft.com/office/drawing/2014/main" id="{27C0FB5D-579A-4034-ABE9-FC6186ADE031}"/>
              </a:ext>
            </a:extLst>
          </p:cNvPr>
          <p:cNvSpPr txBox="1"/>
          <p:nvPr/>
        </p:nvSpPr>
        <p:spPr>
          <a:xfrm>
            <a:off x="6707988" y="3363033"/>
            <a:ext cx="1192625" cy="703206"/>
          </a:xfrm>
          <a:prstGeom prst="rect">
            <a:avLst/>
          </a:prstGeom>
          <a:noFill/>
        </p:spPr>
        <p:txBody>
          <a:bodyPr wrap="square" lIns="0" tIns="0" rIns="0" bIns="0" rtlCol="0">
            <a:spAutoFit/>
          </a:bodyPr>
          <a:lstStyle/>
          <a:p>
            <a:pPr algn="ctr">
              <a:lnSpc>
                <a:spcPct val="111000"/>
              </a:lnSpc>
            </a:pPr>
            <a:r>
              <a:rPr lang="da-DK" sz="1050" b="1" dirty="0">
                <a:solidFill>
                  <a:schemeClr val="bg1"/>
                </a:solidFill>
              </a:rPr>
              <a:t>Udlevering af grundlag for prioriteringer</a:t>
            </a:r>
          </a:p>
          <a:p>
            <a:pPr algn="ctr">
              <a:lnSpc>
                <a:spcPct val="111000"/>
              </a:lnSpc>
            </a:pPr>
            <a:endParaRPr lang="da-DK" sz="1050" b="1" dirty="0">
              <a:solidFill>
                <a:schemeClr val="bg1"/>
              </a:solidFill>
            </a:endParaRPr>
          </a:p>
        </p:txBody>
      </p:sp>
      <p:sp>
        <p:nvSpPr>
          <p:cNvPr id="138" name="Tekstfelt 137">
            <a:extLst>
              <a:ext uri="{FF2B5EF4-FFF2-40B4-BE49-F238E27FC236}">
                <a16:creationId xmlns:a16="http://schemas.microsoft.com/office/drawing/2014/main" id="{69245C7E-691A-4933-BFC9-33246BAD0F72}"/>
              </a:ext>
            </a:extLst>
          </p:cNvPr>
          <p:cNvSpPr txBox="1"/>
          <p:nvPr/>
        </p:nvSpPr>
        <p:spPr>
          <a:xfrm>
            <a:off x="5469312" y="5087724"/>
            <a:ext cx="820820" cy="170047"/>
          </a:xfrm>
          <a:prstGeom prst="rect">
            <a:avLst/>
          </a:prstGeom>
          <a:noFill/>
        </p:spPr>
        <p:txBody>
          <a:bodyPr wrap="square" lIns="0" tIns="0" rIns="0" bIns="0" rtlCol="0">
            <a:spAutoFit/>
          </a:bodyPr>
          <a:lstStyle/>
          <a:p>
            <a:pPr algn="ctr">
              <a:lnSpc>
                <a:spcPct val="111000"/>
              </a:lnSpc>
            </a:pPr>
            <a:r>
              <a:rPr lang="da-DK" sz="1050" b="1" dirty="0">
                <a:solidFill>
                  <a:schemeClr val="bg1"/>
                </a:solidFill>
              </a:rPr>
              <a:t>Skoleplan</a:t>
            </a:r>
          </a:p>
        </p:txBody>
      </p:sp>
      <p:sp>
        <p:nvSpPr>
          <p:cNvPr id="139" name="Tekstfelt 138">
            <a:extLst>
              <a:ext uri="{FF2B5EF4-FFF2-40B4-BE49-F238E27FC236}">
                <a16:creationId xmlns:a16="http://schemas.microsoft.com/office/drawing/2014/main" id="{F2CE927A-0432-4E57-A79B-D862B86CC20D}"/>
              </a:ext>
            </a:extLst>
          </p:cNvPr>
          <p:cNvSpPr txBox="1"/>
          <p:nvPr/>
        </p:nvSpPr>
        <p:spPr>
          <a:xfrm>
            <a:off x="4027730" y="4545022"/>
            <a:ext cx="1060620" cy="528734"/>
          </a:xfrm>
          <a:prstGeom prst="rect">
            <a:avLst/>
          </a:prstGeom>
          <a:noFill/>
        </p:spPr>
        <p:txBody>
          <a:bodyPr wrap="square" lIns="0" tIns="0" rIns="0" bIns="0" rtlCol="0">
            <a:spAutoFit/>
          </a:bodyPr>
          <a:lstStyle/>
          <a:p>
            <a:pPr algn="ctr">
              <a:lnSpc>
                <a:spcPct val="111000"/>
              </a:lnSpc>
            </a:pPr>
            <a:r>
              <a:rPr lang="da-DK" sz="1050" b="1" dirty="0">
                <a:solidFill>
                  <a:schemeClr val="bg1"/>
                </a:solidFill>
              </a:rPr>
              <a:t>Principper for mødeaktiviteter mm.</a:t>
            </a:r>
          </a:p>
        </p:txBody>
      </p:sp>
      <p:sp>
        <p:nvSpPr>
          <p:cNvPr id="140" name="Tekstfelt 139">
            <a:extLst>
              <a:ext uri="{FF2B5EF4-FFF2-40B4-BE49-F238E27FC236}">
                <a16:creationId xmlns:a16="http://schemas.microsoft.com/office/drawing/2014/main" id="{44F9C771-23F8-4E54-A2CF-1160D3B502F5}"/>
              </a:ext>
            </a:extLst>
          </p:cNvPr>
          <p:cNvSpPr txBox="1"/>
          <p:nvPr/>
        </p:nvSpPr>
        <p:spPr>
          <a:xfrm>
            <a:off x="3798940" y="3122501"/>
            <a:ext cx="1192625" cy="344518"/>
          </a:xfrm>
          <a:prstGeom prst="rect">
            <a:avLst/>
          </a:prstGeom>
          <a:noFill/>
        </p:spPr>
        <p:txBody>
          <a:bodyPr wrap="square" lIns="0" tIns="0" rIns="0" bIns="0" rtlCol="0">
            <a:spAutoFit/>
          </a:bodyPr>
          <a:lstStyle/>
          <a:p>
            <a:pPr algn="ctr">
              <a:lnSpc>
                <a:spcPct val="111000"/>
              </a:lnSpc>
            </a:pPr>
            <a:r>
              <a:rPr lang="da-DK" sz="1050" b="1" dirty="0">
                <a:solidFill>
                  <a:schemeClr val="bg1"/>
                </a:solidFill>
              </a:rPr>
              <a:t>Samarbejds-</a:t>
            </a:r>
            <a:br>
              <a:rPr lang="da-DK" sz="1050" b="1" dirty="0">
                <a:solidFill>
                  <a:schemeClr val="bg1"/>
                </a:solidFill>
              </a:rPr>
            </a:br>
            <a:r>
              <a:rPr lang="da-DK" sz="1050" b="1" dirty="0">
                <a:solidFill>
                  <a:schemeClr val="bg1"/>
                </a:solidFill>
              </a:rPr>
              <a:t>møde</a:t>
            </a:r>
          </a:p>
        </p:txBody>
      </p:sp>
      <p:sp>
        <p:nvSpPr>
          <p:cNvPr id="141" name="Tekstfelt 140">
            <a:extLst>
              <a:ext uri="{FF2B5EF4-FFF2-40B4-BE49-F238E27FC236}">
                <a16:creationId xmlns:a16="http://schemas.microsoft.com/office/drawing/2014/main" id="{D7717920-4270-4032-95D6-33BC24F81B82}"/>
              </a:ext>
            </a:extLst>
          </p:cNvPr>
          <p:cNvSpPr txBox="1"/>
          <p:nvPr/>
        </p:nvSpPr>
        <p:spPr>
          <a:xfrm>
            <a:off x="5041277" y="2199464"/>
            <a:ext cx="841519" cy="528734"/>
          </a:xfrm>
          <a:prstGeom prst="rect">
            <a:avLst/>
          </a:prstGeom>
          <a:noFill/>
        </p:spPr>
        <p:txBody>
          <a:bodyPr wrap="square" lIns="0" tIns="0" rIns="0" bIns="0" rtlCol="0">
            <a:spAutoFit/>
          </a:bodyPr>
          <a:lstStyle/>
          <a:p>
            <a:pPr algn="ctr">
              <a:lnSpc>
                <a:spcPct val="111000"/>
              </a:lnSpc>
            </a:pPr>
            <a:r>
              <a:rPr lang="da-DK" sz="1050" b="1" dirty="0">
                <a:solidFill>
                  <a:schemeClr val="bg1"/>
                </a:solidFill>
              </a:rPr>
              <a:t>Fælles viden og skriftlig opsamling </a:t>
            </a:r>
          </a:p>
        </p:txBody>
      </p:sp>
      <p:cxnSp>
        <p:nvCxnSpPr>
          <p:cNvPr id="142" name="Lige forbindelse 141">
            <a:extLst>
              <a:ext uri="{FF2B5EF4-FFF2-40B4-BE49-F238E27FC236}">
                <a16:creationId xmlns:a16="http://schemas.microsoft.com/office/drawing/2014/main" id="{C332C9DE-4386-40C6-9178-F3F72C3EB0B5}"/>
              </a:ext>
            </a:extLst>
          </p:cNvPr>
          <p:cNvCxnSpPr>
            <a:cxnSpLocks/>
            <a:endCxn id="143" idx="1"/>
          </p:cNvCxnSpPr>
          <p:nvPr/>
        </p:nvCxnSpPr>
        <p:spPr>
          <a:xfrm flipV="1">
            <a:off x="6953224" y="2110903"/>
            <a:ext cx="1504662" cy="41976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 name="Rektangel 142">
            <a:extLst>
              <a:ext uri="{FF2B5EF4-FFF2-40B4-BE49-F238E27FC236}">
                <a16:creationId xmlns:a16="http://schemas.microsoft.com/office/drawing/2014/main" id="{398CC25F-69D5-4EC4-BEE8-863990C221EC}"/>
              </a:ext>
            </a:extLst>
          </p:cNvPr>
          <p:cNvSpPr/>
          <p:nvPr/>
        </p:nvSpPr>
        <p:spPr>
          <a:xfrm>
            <a:off x="8457886" y="1430591"/>
            <a:ext cx="2808000" cy="1360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200" b="1" dirty="0">
                <a:solidFill>
                  <a:schemeClr val="tx1"/>
                </a:solidFill>
                <a:latin typeface="Italian Plate No2 Expanded Medi" panose="020B0605000000020004" pitchFamily="34" charset="0"/>
              </a:rPr>
              <a:t>1.</a:t>
            </a:r>
            <a:r>
              <a:rPr lang="da-DK" sz="1200" dirty="0">
                <a:solidFill>
                  <a:schemeClr val="tx1"/>
                </a:solidFill>
                <a:latin typeface="Italian Plate No2 Expanded Medi" panose="020B0605000000020004" pitchFamily="34" charset="0"/>
              </a:rPr>
              <a:t> Ledelse og tillidsrepræsentanten </a:t>
            </a:r>
            <a:r>
              <a:rPr lang="da-DK" sz="1200" i="1" dirty="0">
                <a:solidFill>
                  <a:schemeClr val="tx1"/>
                </a:solidFill>
                <a:latin typeface="Italian Plate No2 Expanded Medi" panose="020B0605000000020004" pitchFamily="34" charset="0"/>
              </a:rPr>
              <a:t>drøfter  </a:t>
            </a:r>
            <a:r>
              <a:rPr lang="da-DK" sz="1200" dirty="0">
                <a:solidFill>
                  <a:schemeClr val="tx1"/>
                </a:solidFill>
                <a:latin typeface="Italian Plate No2 Expanded Medi" panose="020B0605000000020004" pitchFamily="34" charset="0"/>
              </a:rPr>
              <a:t>overordnede målsætninger for skolen og målsætninger for lærernes undervisning og øvrige opgaver, som ledelse og lærere vil arbejde for den kommende normperiode</a:t>
            </a:r>
            <a:endParaRPr lang="da-DK" sz="1200" noProof="0" dirty="0" err="1">
              <a:solidFill>
                <a:schemeClr val="tx1"/>
              </a:solidFill>
              <a:latin typeface="Italian Plate No2 Expanded Medi" panose="020B0605000000020004" pitchFamily="34" charset="0"/>
            </a:endParaRPr>
          </a:p>
        </p:txBody>
      </p:sp>
      <p:cxnSp>
        <p:nvCxnSpPr>
          <p:cNvPr id="144" name="Lige forbindelse 143">
            <a:extLst>
              <a:ext uri="{FF2B5EF4-FFF2-40B4-BE49-F238E27FC236}">
                <a16:creationId xmlns:a16="http://schemas.microsoft.com/office/drawing/2014/main" id="{8A5C222B-97C3-46B3-BF8C-7ACE73E7B63C}"/>
              </a:ext>
            </a:extLst>
          </p:cNvPr>
          <p:cNvCxnSpPr>
            <a:cxnSpLocks/>
            <a:endCxn id="145" idx="1"/>
          </p:cNvCxnSpPr>
          <p:nvPr/>
        </p:nvCxnSpPr>
        <p:spPr>
          <a:xfrm>
            <a:off x="7738844" y="3460530"/>
            <a:ext cx="1128224" cy="169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5" name="Rektangel 144">
            <a:extLst>
              <a:ext uri="{FF2B5EF4-FFF2-40B4-BE49-F238E27FC236}">
                <a16:creationId xmlns:a16="http://schemas.microsoft.com/office/drawing/2014/main" id="{7EA1C256-6D91-47F0-976F-977B155853A2}"/>
              </a:ext>
            </a:extLst>
          </p:cNvPr>
          <p:cNvSpPr/>
          <p:nvPr/>
        </p:nvSpPr>
        <p:spPr>
          <a:xfrm>
            <a:off x="8867068" y="3097698"/>
            <a:ext cx="2820736" cy="759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da-DK" sz="1200" b="1" dirty="0">
                <a:solidFill>
                  <a:schemeClr val="tx1"/>
                </a:solidFill>
                <a:latin typeface="Italian Plate No2 Expanded Medi" panose="020B0605000000020004" pitchFamily="34" charset="0"/>
              </a:rPr>
              <a:t>2.</a:t>
            </a:r>
            <a:r>
              <a:rPr lang="da-DK" sz="1200" dirty="0">
                <a:solidFill>
                  <a:schemeClr val="tx1"/>
                </a:solidFill>
                <a:latin typeface="Italian Plate No2 Expanded Medi" panose="020B0605000000020004" pitchFamily="34" charset="0"/>
              </a:rPr>
              <a:t> Ledelsen udleverer </a:t>
            </a:r>
            <a:r>
              <a:rPr lang="da-DK" sz="1200" i="1" dirty="0">
                <a:solidFill>
                  <a:schemeClr val="tx1"/>
                </a:solidFill>
                <a:latin typeface="Italian Plate No2 Expanded Medi" panose="020B0605000000020004" pitchFamily="34" charset="0"/>
              </a:rPr>
              <a:t>grundlaget for ledelsens prioritering  </a:t>
            </a:r>
            <a:r>
              <a:rPr lang="da-DK" sz="1200" dirty="0">
                <a:solidFill>
                  <a:schemeClr val="tx1"/>
                </a:solidFill>
                <a:latin typeface="Italian Plate No2 Expanded Medi" panose="020B0605000000020004" pitchFamily="34" charset="0"/>
              </a:rPr>
              <a:t>for skolen skriftligt til tillidsrepræsentanten</a:t>
            </a:r>
          </a:p>
        </p:txBody>
      </p:sp>
      <p:cxnSp>
        <p:nvCxnSpPr>
          <p:cNvPr id="146" name="Lige forbindelse 145">
            <a:extLst>
              <a:ext uri="{FF2B5EF4-FFF2-40B4-BE49-F238E27FC236}">
                <a16:creationId xmlns:a16="http://schemas.microsoft.com/office/drawing/2014/main" id="{281AA351-D7A5-4230-BAF3-01604C38DEA8}"/>
              </a:ext>
            </a:extLst>
          </p:cNvPr>
          <p:cNvCxnSpPr>
            <a:cxnSpLocks/>
            <a:endCxn id="147" idx="1"/>
          </p:cNvCxnSpPr>
          <p:nvPr/>
        </p:nvCxnSpPr>
        <p:spPr>
          <a:xfrm flipV="1">
            <a:off x="7473538" y="4594918"/>
            <a:ext cx="985949" cy="2091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Rektangel 146">
            <a:extLst>
              <a:ext uri="{FF2B5EF4-FFF2-40B4-BE49-F238E27FC236}">
                <a16:creationId xmlns:a16="http://schemas.microsoft.com/office/drawing/2014/main" id="{6794EA0E-A17A-4935-8474-1A97B2D9A383}"/>
              </a:ext>
            </a:extLst>
          </p:cNvPr>
          <p:cNvSpPr/>
          <p:nvPr/>
        </p:nvSpPr>
        <p:spPr>
          <a:xfrm>
            <a:off x="8459487" y="4299001"/>
            <a:ext cx="2808000" cy="591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1200" b="1" dirty="0">
                <a:solidFill>
                  <a:schemeClr val="tx1"/>
                </a:solidFill>
                <a:latin typeface="Italian Plate No2 Expanded Medi" panose="020B0605000000020004" pitchFamily="34" charset="0"/>
              </a:rPr>
              <a:t>3. </a:t>
            </a:r>
            <a:r>
              <a:rPr lang="da-DK" sz="1200" dirty="0">
                <a:solidFill>
                  <a:schemeClr val="tx1"/>
                </a:solidFill>
                <a:latin typeface="Italian Plate No2 Expanded Medi" panose="020B0605000000020004" pitchFamily="34" charset="0"/>
              </a:rPr>
              <a:t>Ledelse og tillidsrepræsentanten drøfter ledelsens prioriteringer af lærernes arbejdstid.</a:t>
            </a:r>
          </a:p>
        </p:txBody>
      </p:sp>
      <p:sp>
        <p:nvSpPr>
          <p:cNvPr id="148" name="Rektangel 147">
            <a:extLst>
              <a:ext uri="{FF2B5EF4-FFF2-40B4-BE49-F238E27FC236}">
                <a16:creationId xmlns:a16="http://schemas.microsoft.com/office/drawing/2014/main" id="{89D11DA0-F15A-448E-96CC-E971B69BE8BF}"/>
              </a:ext>
            </a:extLst>
          </p:cNvPr>
          <p:cNvSpPr/>
          <p:nvPr/>
        </p:nvSpPr>
        <p:spPr>
          <a:xfrm>
            <a:off x="664711" y="5113046"/>
            <a:ext cx="2808000" cy="1139230"/>
          </a:xfrm>
          <a:prstGeom prst="rect">
            <a:avLst/>
          </a:prstGeom>
          <a:solidFill>
            <a:schemeClr val="bg1"/>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1200" b="1" dirty="0">
                <a:solidFill>
                  <a:schemeClr val="tx1"/>
                </a:solidFill>
                <a:latin typeface="Italian Plate No2 Expanded Medi" panose="020B0605000000020004" pitchFamily="34" charset="0"/>
              </a:rPr>
              <a:t>5. </a:t>
            </a:r>
            <a:r>
              <a:rPr lang="da-DK" sz="1200" dirty="0">
                <a:solidFill>
                  <a:schemeClr val="tx1"/>
                </a:solidFill>
                <a:latin typeface="Italian Plate No2 Expanded Medi" panose="020B0605000000020004" pitchFamily="34" charset="0"/>
              </a:rPr>
              <a:t>Ledelsen fastlægger efter drøftelse med tillidsrepræsentanten </a:t>
            </a:r>
            <a:r>
              <a:rPr lang="da-DK" sz="1200" i="1" dirty="0">
                <a:solidFill>
                  <a:schemeClr val="tx1"/>
                </a:solidFill>
                <a:latin typeface="Italian Plate No2 Expanded Medi" panose="020B0605000000020004" pitchFamily="34" charset="0"/>
              </a:rPr>
              <a:t>principper  </a:t>
            </a:r>
            <a:r>
              <a:rPr lang="da-DK" sz="1200" dirty="0">
                <a:solidFill>
                  <a:schemeClr val="tx1"/>
                </a:solidFill>
                <a:latin typeface="Italian Plate No2 Expanded Medi" panose="020B0605000000020004" pitchFamily="34" charset="0"/>
              </a:rPr>
              <a:t>for lærernes tilstedeværelse, mødeaktiviteter og balance mellem den enkelte lærers selvtilrettelæggelse af arbejdstiden og det fælles kollegiale samarbejde</a:t>
            </a:r>
          </a:p>
        </p:txBody>
      </p:sp>
      <p:cxnSp>
        <p:nvCxnSpPr>
          <p:cNvPr id="149" name="Lige forbindelse 148">
            <a:extLst>
              <a:ext uri="{FF2B5EF4-FFF2-40B4-BE49-F238E27FC236}">
                <a16:creationId xmlns:a16="http://schemas.microsoft.com/office/drawing/2014/main" id="{1548469D-9FFD-4A2F-A593-C38784F7CFB0}"/>
              </a:ext>
            </a:extLst>
          </p:cNvPr>
          <p:cNvCxnSpPr>
            <a:cxnSpLocks/>
            <a:stCxn id="148" idx="3"/>
          </p:cNvCxnSpPr>
          <p:nvPr/>
        </p:nvCxnSpPr>
        <p:spPr>
          <a:xfrm flipV="1">
            <a:off x="3472711" y="5228224"/>
            <a:ext cx="1162189" cy="4544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 name="Rektangel 149">
            <a:extLst>
              <a:ext uri="{FF2B5EF4-FFF2-40B4-BE49-F238E27FC236}">
                <a16:creationId xmlns:a16="http://schemas.microsoft.com/office/drawing/2014/main" id="{DA2E5480-0319-4125-B45F-D08CDF1B0333}"/>
              </a:ext>
            </a:extLst>
          </p:cNvPr>
          <p:cNvSpPr/>
          <p:nvPr/>
        </p:nvSpPr>
        <p:spPr>
          <a:xfrm>
            <a:off x="480644" y="3584580"/>
            <a:ext cx="2355980" cy="898297"/>
          </a:xfrm>
          <a:prstGeom prst="rect">
            <a:avLst/>
          </a:prstGeom>
          <a:solidFill>
            <a:schemeClr val="bg1"/>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1200" b="1" dirty="0">
                <a:solidFill>
                  <a:schemeClr val="tx1"/>
                </a:solidFill>
                <a:latin typeface="Italian Plate No2 Expanded Medi" panose="020B0605000000020004" pitchFamily="34" charset="0"/>
              </a:rPr>
              <a:t>6. </a:t>
            </a:r>
            <a:r>
              <a:rPr lang="da-DK" sz="1200" dirty="0">
                <a:solidFill>
                  <a:schemeClr val="tx1"/>
                </a:solidFill>
                <a:latin typeface="Italian Plate No2 Expanded Medi" panose="020B0605000000020004" pitchFamily="34" charset="0"/>
              </a:rPr>
              <a:t>Ledelsen afholder </a:t>
            </a:r>
            <a:r>
              <a:rPr lang="da-DK" sz="1200" i="1" dirty="0">
                <a:solidFill>
                  <a:schemeClr val="tx1"/>
                </a:solidFill>
                <a:latin typeface="Italian Plate No2 Expanded Medi" panose="020B0605000000020004" pitchFamily="34" charset="0"/>
              </a:rPr>
              <a:t>samarbejdsmøde med lærerne.</a:t>
            </a:r>
            <a:br>
              <a:rPr lang="da-DK" sz="1200" i="1" dirty="0">
                <a:solidFill>
                  <a:schemeClr val="tx1"/>
                </a:solidFill>
                <a:latin typeface="Italian Plate No2 Expanded Medi" panose="020B0605000000020004" pitchFamily="34" charset="0"/>
              </a:rPr>
            </a:br>
            <a:r>
              <a:rPr lang="da-DK" sz="1200" dirty="0">
                <a:solidFill>
                  <a:schemeClr val="tx1"/>
                </a:solidFill>
                <a:latin typeface="Italian Plate No2 Expanded Medi" panose="020B0605000000020004" pitchFamily="34" charset="0"/>
              </a:rPr>
              <a:t>Skoleplanen præsenteres med henblik på, at lærerne kan kvalificere målsætningerne. </a:t>
            </a:r>
          </a:p>
        </p:txBody>
      </p:sp>
      <p:cxnSp>
        <p:nvCxnSpPr>
          <p:cNvPr id="151" name="Lige forbindelse 150">
            <a:extLst>
              <a:ext uri="{FF2B5EF4-FFF2-40B4-BE49-F238E27FC236}">
                <a16:creationId xmlns:a16="http://schemas.microsoft.com/office/drawing/2014/main" id="{129DBB66-3F47-4A06-984B-B7DFE0B246BB}"/>
              </a:ext>
            </a:extLst>
          </p:cNvPr>
          <p:cNvCxnSpPr>
            <a:cxnSpLocks/>
          </p:cNvCxnSpPr>
          <p:nvPr/>
        </p:nvCxnSpPr>
        <p:spPr>
          <a:xfrm flipV="1">
            <a:off x="2637413" y="3782334"/>
            <a:ext cx="1443017" cy="30766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2" name="Rektangel 151">
            <a:extLst>
              <a:ext uri="{FF2B5EF4-FFF2-40B4-BE49-F238E27FC236}">
                <a16:creationId xmlns:a16="http://schemas.microsoft.com/office/drawing/2014/main" id="{6F14D630-C0B9-4713-B52C-C7FF41A4BF60}"/>
              </a:ext>
            </a:extLst>
          </p:cNvPr>
          <p:cNvSpPr/>
          <p:nvPr/>
        </p:nvSpPr>
        <p:spPr>
          <a:xfrm>
            <a:off x="862220" y="2054410"/>
            <a:ext cx="2664000" cy="900000"/>
          </a:xfrm>
          <a:prstGeom prst="rect">
            <a:avLst/>
          </a:prstGeom>
          <a:solidFill>
            <a:schemeClr val="bg1"/>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1200" b="1" dirty="0">
                <a:solidFill>
                  <a:schemeClr val="tx1"/>
                </a:solidFill>
                <a:latin typeface="Italian Plate No2 Expanded Medi" panose="020B0605000000020004" pitchFamily="34" charset="0"/>
              </a:rPr>
              <a:t>7. </a:t>
            </a:r>
            <a:r>
              <a:rPr lang="da-DK" sz="1200" dirty="0">
                <a:solidFill>
                  <a:schemeClr val="tx1"/>
                </a:solidFill>
                <a:latin typeface="Italian Plate No2 Expanded Medi" panose="020B0605000000020004" pitchFamily="34" charset="0"/>
              </a:rPr>
              <a:t>Ledelsen udarbejder </a:t>
            </a:r>
            <a:r>
              <a:rPr lang="da-DK" sz="1200" i="1" dirty="0">
                <a:solidFill>
                  <a:schemeClr val="tx1"/>
                </a:solidFill>
                <a:latin typeface="Italian Plate No2 Expanded Medi" panose="020B0605000000020004" pitchFamily="34" charset="0"/>
              </a:rPr>
              <a:t>skriftlig opsamling</a:t>
            </a:r>
            <a:r>
              <a:rPr lang="da-DK" sz="1200" dirty="0">
                <a:solidFill>
                  <a:schemeClr val="tx1"/>
                </a:solidFill>
                <a:latin typeface="Italian Plate No2 Expanded Medi" panose="020B0605000000020004" pitchFamily="34" charset="0"/>
              </a:rPr>
              <a:t>  med erfaringer fra forgangne normperiode (fælles viden). Tillidsrepræsentanten inddrages i udarbejdelsen.</a:t>
            </a:r>
          </a:p>
        </p:txBody>
      </p:sp>
      <p:cxnSp>
        <p:nvCxnSpPr>
          <p:cNvPr id="153" name="Lige forbindelse 152">
            <a:extLst>
              <a:ext uri="{FF2B5EF4-FFF2-40B4-BE49-F238E27FC236}">
                <a16:creationId xmlns:a16="http://schemas.microsoft.com/office/drawing/2014/main" id="{C1EEBEB3-2A44-4031-85B7-59CA8C41E9F2}"/>
              </a:ext>
            </a:extLst>
          </p:cNvPr>
          <p:cNvCxnSpPr>
            <a:cxnSpLocks/>
          </p:cNvCxnSpPr>
          <p:nvPr/>
        </p:nvCxnSpPr>
        <p:spPr>
          <a:xfrm flipH="1">
            <a:off x="3420529" y="2435804"/>
            <a:ext cx="1667821" cy="235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4" name="Gruppe 153">
            <a:extLst>
              <a:ext uri="{FF2B5EF4-FFF2-40B4-BE49-F238E27FC236}">
                <a16:creationId xmlns:a16="http://schemas.microsoft.com/office/drawing/2014/main" id="{2AA1AFFD-95D8-47F4-8750-C224B1A95D49}"/>
              </a:ext>
            </a:extLst>
          </p:cNvPr>
          <p:cNvGrpSpPr/>
          <p:nvPr/>
        </p:nvGrpSpPr>
        <p:grpSpPr>
          <a:xfrm rot="10800000">
            <a:off x="6871921" y="3992526"/>
            <a:ext cx="983617" cy="270000"/>
            <a:chOff x="2225963" y="3112655"/>
            <a:chExt cx="893347" cy="270000"/>
          </a:xfrm>
        </p:grpSpPr>
        <p:cxnSp>
          <p:nvCxnSpPr>
            <p:cNvPr id="155" name="Lige forbindelse 154">
              <a:extLst>
                <a:ext uri="{FF2B5EF4-FFF2-40B4-BE49-F238E27FC236}">
                  <a16:creationId xmlns:a16="http://schemas.microsoft.com/office/drawing/2014/main" id="{D8B2ACF4-BD08-42D5-B771-34861949AA09}"/>
                </a:ext>
              </a:extLst>
            </p:cNvPr>
            <p:cNvCxnSpPr/>
            <p:nvPr/>
          </p:nvCxnSpPr>
          <p:spPr>
            <a:xfrm flipV="1">
              <a:off x="2225963"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Lige forbindelse 155">
              <a:extLst>
                <a:ext uri="{FF2B5EF4-FFF2-40B4-BE49-F238E27FC236}">
                  <a16:creationId xmlns:a16="http://schemas.microsoft.com/office/drawing/2014/main" id="{0497C3C5-B1C5-4009-8CB7-5684D79919BB}"/>
                </a:ext>
              </a:extLst>
            </p:cNvPr>
            <p:cNvCxnSpPr/>
            <p:nvPr/>
          </p:nvCxnSpPr>
          <p:spPr>
            <a:xfrm>
              <a:off x="2669310" y="3112655"/>
              <a:ext cx="450000" cy="270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7" name="Oval 128">
            <a:extLst>
              <a:ext uri="{FF2B5EF4-FFF2-40B4-BE49-F238E27FC236}">
                <a16:creationId xmlns:a16="http://schemas.microsoft.com/office/drawing/2014/main" id="{53760DC4-B3B4-4FCA-9725-43CEFD0AAA94}"/>
              </a:ext>
            </a:extLst>
          </p:cNvPr>
          <p:cNvSpPr>
            <a:spLocks noChangeAspect="1" noChangeArrowheads="1"/>
          </p:cNvSpPr>
          <p:nvPr/>
        </p:nvSpPr>
        <p:spPr bwMode="auto">
          <a:xfrm>
            <a:off x="7445791" y="4280980"/>
            <a:ext cx="252000" cy="252000"/>
          </a:xfrm>
          <a:prstGeom prst="ellipse">
            <a:avLst/>
          </a:prstGeom>
          <a:solidFill>
            <a:srgbClr val="72728A"/>
          </a:solidFill>
          <a:ln w="28575">
            <a:solidFill>
              <a:schemeClr val="bg1"/>
            </a:solidFill>
            <a:round/>
            <a:headEnd/>
            <a:tailEnd/>
          </a:ln>
        </p:spPr>
        <p:txBody>
          <a:bodyPr lIns="0" tIns="0" rIns="0" bIns="0" anchor="ctr" anchorCtr="1"/>
          <a:lstStyle/>
          <a:p>
            <a:pPr marL="0" marR="0" lvl="0" indent="0" algn="l" defTabSz="914400" rtl="0" eaLnBrk="1" fontAlgn="base" latinLnBrk="0" hangingPunct="1">
              <a:lnSpc>
                <a:spcPct val="108000"/>
              </a:lnSpc>
              <a:spcBef>
                <a:spcPct val="54000"/>
              </a:spcBef>
              <a:spcAft>
                <a:spcPct val="0"/>
              </a:spcAft>
              <a:buClrTx/>
              <a:buSzTx/>
              <a:buFontTx/>
              <a:buNone/>
              <a:tabLst/>
              <a:defRPr/>
            </a:pPr>
            <a:r>
              <a:rPr lang="da-DK" sz="1100" b="1" noProof="0" dirty="0">
                <a:solidFill>
                  <a:srgbClr val="FFFFFF"/>
                </a:solidFill>
                <a:latin typeface="Arial"/>
                <a:sym typeface="Verdana"/>
              </a:rPr>
              <a:t>3</a:t>
            </a:r>
            <a:endParaRPr kumimoji="0" lang="da-DK" sz="1100" b="1" i="0" u="none" strike="noStrike" kern="1200" cap="none" spc="0" normalizeH="0" baseline="0" noProof="0" dirty="0">
              <a:ln>
                <a:noFill/>
              </a:ln>
              <a:solidFill>
                <a:srgbClr val="FFFFFF"/>
              </a:solidFill>
              <a:effectLst/>
              <a:uLnTx/>
              <a:uFillTx/>
              <a:latin typeface="Arial"/>
              <a:ea typeface="+mn-ea"/>
              <a:cs typeface="+mn-cs"/>
              <a:sym typeface="Verdana"/>
            </a:endParaRPr>
          </a:p>
        </p:txBody>
      </p:sp>
      <p:sp>
        <p:nvSpPr>
          <p:cNvPr id="158" name="Tekstfelt 157">
            <a:extLst>
              <a:ext uri="{FF2B5EF4-FFF2-40B4-BE49-F238E27FC236}">
                <a16:creationId xmlns:a16="http://schemas.microsoft.com/office/drawing/2014/main" id="{DF7C85B7-F99E-4424-9E46-63E5BF834571}"/>
              </a:ext>
            </a:extLst>
          </p:cNvPr>
          <p:cNvSpPr txBox="1"/>
          <p:nvPr/>
        </p:nvSpPr>
        <p:spPr>
          <a:xfrm>
            <a:off x="6503135" y="4681914"/>
            <a:ext cx="1192625" cy="358688"/>
          </a:xfrm>
          <a:prstGeom prst="rect">
            <a:avLst/>
          </a:prstGeom>
          <a:noFill/>
        </p:spPr>
        <p:txBody>
          <a:bodyPr wrap="square" lIns="0" tIns="0" rIns="0" bIns="0" rtlCol="0">
            <a:spAutoFit/>
          </a:bodyPr>
          <a:lstStyle/>
          <a:p>
            <a:pPr algn="ctr">
              <a:lnSpc>
                <a:spcPct val="111000"/>
              </a:lnSpc>
            </a:pPr>
            <a:r>
              <a:rPr lang="da-DK" sz="1050" b="1" dirty="0">
                <a:solidFill>
                  <a:schemeClr val="bg1"/>
                </a:solidFill>
              </a:rPr>
              <a:t>Drøftelse af prioriteringer</a:t>
            </a:r>
          </a:p>
        </p:txBody>
      </p:sp>
      <p:sp>
        <p:nvSpPr>
          <p:cNvPr id="159" name="Rektangel 158">
            <a:extLst>
              <a:ext uri="{FF2B5EF4-FFF2-40B4-BE49-F238E27FC236}">
                <a16:creationId xmlns:a16="http://schemas.microsoft.com/office/drawing/2014/main" id="{42BA9515-8161-40A2-91E4-6989CCEF45F0}"/>
              </a:ext>
            </a:extLst>
          </p:cNvPr>
          <p:cNvSpPr/>
          <p:nvPr/>
        </p:nvSpPr>
        <p:spPr>
          <a:xfrm>
            <a:off x="8310005" y="5399292"/>
            <a:ext cx="2355980" cy="898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a-DK" sz="1200" b="1" dirty="0">
                <a:solidFill>
                  <a:schemeClr val="tx1"/>
                </a:solidFill>
                <a:latin typeface="Italian Plate No2 Expanded Medi" panose="020B0605000000020004" pitchFamily="34" charset="0"/>
              </a:rPr>
              <a:t>4. </a:t>
            </a:r>
            <a:r>
              <a:rPr lang="da-DK" sz="1200" dirty="0">
                <a:solidFill>
                  <a:schemeClr val="tx1"/>
                </a:solidFill>
                <a:latin typeface="Italian Plate No2 Expanded Medi" panose="020B0605000000020004" pitchFamily="34" charset="0"/>
              </a:rPr>
              <a:t>Ledelsen udarbejder på baggrund af drøftelsen forslag til skoleplan</a:t>
            </a:r>
            <a:endParaRPr lang="da-DK" sz="1200" i="1" dirty="0">
              <a:solidFill>
                <a:schemeClr val="tx1"/>
              </a:solidFill>
              <a:latin typeface="Italian Plate No2 Expanded Medi" panose="020B0605000000020004" pitchFamily="34" charset="0"/>
            </a:endParaRPr>
          </a:p>
        </p:txBody>
      </p:sp>
      <p:cxnSp>
        <p:nvCxnSpPr>
          <p:cNvPr id="160" name="Lige forbindelse 159">
            <a:extLst>
              <a:ext uri="{FF2B5EF4-FFF2-40B4-BE49-F238E27FC236}">
                <a16:creationId xmlns:a16="http://schemas.microsoft.com/office/drawing/2014/main" id="{7A9C903E-9677-40E1-A484-44450A0E0270}"/>
              </a:ext>
            </a:extLst>
          </p:cNvPr>
          <p:cNvCxnSpPr>
            <a:cxnSpLocks/>
            <a:stCxn id="159" idx="1"/>
          </p:cNvCxnSpPr>
          <p:nvPr/>
        </p:nvCxnSpPr>
        <p:spPr>
          <a:xfrm flipH="1">
            <a:off x="6117390" y="5848441"/>
            <a:ext cx="2192615" cy="563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90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592910" y="1214438"/>
            <a:ext cx="8730533" cy="972171"/>
          </a:xfrm>
        </p:spPr>
        <p:txBody>
          <a:bodyPr>
            <a:normAutofit fontScale="90000"/>
          </a:bodyPr>
          <a:lstStyle/>
          <a:p>
            <a:r>
              <a:rPr lang="da-DK" sz="4400" dirty="0"/>
              <a:t>Hvad skal vi være særligt opmærksomme på?</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1592910" y="2274073"/>
            <a:ext cx="8730533" cy="4583927"/>
          </a:xfrm>
        </p:spPr>
        <p:txBody>
          <a:bodyPr>
            <a:normAutofit fontScale="92500" lnSpcReduction="20000"/>
          </a:bodyPr>
          <a:lstStyle/>
          <a:p>
            <a:pPr marL="342900" indent="-342900" algn="l">
              <a:buFont typeface="Arial" panose="020B0604020202020204" pitchFamily="34" charset="0"/>
              <a:buChar char="•"/>
            </a:pPr>
            <a:r>
              <a:rPr lang="da-DK" dirty="0">
                <a:solidFill>
                  <a:srgbClr val="353F4F"/>
                </a:solidFill>
              </a:rPr>
              <a:t>Vi skal udnytte muligheden for indflydelse og gå seriøst til opgaven.</a:t>
            </a:r>
          </a:p>
          <a:p>
            <a:pPr marL="342900" indent="-342900" algn="l">
              <a:buFont typeface="Arial" panose="020B0604020202020204" pitchFamily="34" charset="0"/>
              <a:buChar char="•"/>
            </a:pPr>
            <a:r>
              <a:rPr lang="da-DK" dirty="0">
                <a:solidFill>
                  <a:srgbClr val="353F4F"/>
                </a:solidFill>
              </a:rPr>
              <a:t>Løfte blikket og se drøftelserne i ”den store sammenhæng”.</a:t>
            </a:r>
          </a:p>
          <a:p>
            <a:pPr marL="342900" indent="-342900" algn="l">
              <a:buFont typeface="Arial" panose="020B0604020202020204" pitchFamily="34" charset="0"/>
              <a:buChar char="•"/>
            </a:pPr>
            <a:r>
              <a:rPr lang="da-DK" dirty="0">
                <a:solidFill>
                  <a:srgbClr val="353F4F"/>
                </a:solidFill>
              </a:rPr>
              <a:t>Have modet til at gå ind i noget nyt og acceptere det måske ikke virker perfekt første gang.</a:t>
            </a:r>
          </a:p>
          <a:p>
            <a:pPr marL="342900" indent="-342900" algn="l">
              <a:buFont typeface="Arial" panose="020B0604020202020204" pitchFamily="34" charset="0"/>
              <a:buChar char="•"/>
            </a:pPr>
            <a:r>
              <a:rPr lang="da-DK" dirty="0">
                <a:solidFill>
                  <a:srgbClr val="353F4F"/>
                </a:solidFill>
              </a:rPr>
              <a:t>Det handler IKKE om lokalaftaler og tid til opgaverne. Det kommer senere i forløbet.</a:t>
            </a:r>
          </a:p>
          <a:p>
            <a:pPr marL="342900" indent="-342900" algn="l">
              <a:buFont typeface="Arial" panose="020B0604020202020204" pitchFamily="34" charset="0"/>
              <a:buChar char="•"/>
            </a:pPr>
            <a:r>
              <a:rPr lang="da-DK" dirty="0">
                <a:solidFill>
                  <a:srgbClr val="353F4F"/>
                </a:solidFill>
              </a:rPr>
              <a:t>Tillidsrepræsentanten er ikke beslutningstager. Ledelsen har ledelsesretten. Tillidsrepræsentanten drøfter med lærernes mandat i ryggen.</a:t>
            </a:r>
          </a:p>
          <a:p>
            <a:pPr algn="l"/>
            <a:endParaRPr lang="da-DK" dirty="0">
              <a:solidFill>
                <a:srgbClr val="353F4F"/>
              </a:solidFill>
            </a:endParaRPr>
          </a:p>
          <a:p>
            <a:pPr algn="l"/>
            <a:r>
              <a:rPr lang="da-DK" b="1" dirty="0">
                <a:solidFill>
                  <a:srgbClr val="FF0000"/>
                </a:solidFill>
              </a:rPr>
              <a:t>”Hvis det, der kommer ud af processen, hviler på gode processer, bliver resultatet mere robust.”</a:t>
            </a:r>
            <a:r>
              <a:rPr lang="da-DK" sz="1000" b="1" dirty="0">
                <a:solidFill>
                  <a:srgbClr val="FF0000"/>
                </a:solidFill>
              </a:rPr>
              <a:t>  </a:t>
            </a:r>
            <a:r>
              <a:rPr lang="da-DK" sz="1000" b="1" dirty="0">
                <a:solidFill>
                  <a:srgbClr val="353F4F"/>
                </a:solidFill>
              </a:rPr>
              <a:t>Viemose</a:t>
            </a:r>
            <a:endParaRPr lang="da-DK" b="1" dirty="0">
              <a:solidFill>
                <a:srgbClr val="353F4F"/>
              </a:solidFill>
            </a:endParaRPr>
          </a:p>
          <a:p>
            <a:endParaRPr lang="da-DK" b="1" dirty="0">
              <a:solidFill>
                <a:srgbClr val="FF0000"/>
              </a:solidFill>
            </a:endParaRPr>
          </a:p>
          <a:p>
            <a:pPr algn="l"/>
            <a:endParaRPr lang="da-DK" dirty="0">
              <a:solidFill>
                <a:srgbClr val="FF0000"/>
              </a:solidFill>
            </a:endParaRPr>
          </a:p>
        </p:txBody>
      </p:sp>
    </p:spTree>
    <p:extLst>
      <p:ext uri="{BB962C8B-B14F-4D97-AF65-F5344CB8AC3E}">
        <p14:creationId xmlns:p14="http://schemas.microsoft.com/office/powerpoint/2010/main" val="1913016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477000" y="192833"/>
            <a:ext cx="8730533" cy="1300065"/>
          </a:xfrm>
        </p:spPr>
        <p:txBody>
          <a:bodyPr>
            <a:normAutofit/>
          </a:bodyPr>
          <a:lstStyle/>
          <a:p>
            <a:r>
              <a:rPr lang="da-DK" sz="2700" dirty="0">
                <a:solidFill>
                  <a:srgbClr val="FF0000"/>
                </a:solidFill>
              </a:rPr>
              <a:t>Grundlaget</a:t>
            </a:r>
            <a:r>
              <a:rPr lang="da-DK" sz="2700" dirty="0"/>
              <a:t> – </a:t>
            </a:r>
            <a:r>
              <a:rPr lang="da-DK" sz="2700" dirty="0">
                <a:solidFill>
                  <a:srgbClr val="FF0000"/>
                </a:solidFill>
              </a:rPr>
              <a:t>Drøftelse</a:t>
            </a:r>
            <a:r>
              <a:rPr lang="da-DK" sz="2700" dirty="0"/>
              <a:t> – Skoleplan – Samarbejdsmøde –</a:t>
            </a:r>
            <a:r>
              <a:rPr lang="da-DK" sz="4400" dirty="0"/>
              <a:t> </a:t>
            </a:r>
            <a:r>
              <a:rPr lang="da-DK" sz="2700" dirty="0"/>
              <a:t>Fælles viden</a:t>
            </a:r>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0" y="2274073"/>
            <a:ext cx="12192000" cy="4583927"/>
          </a:xfrm>
        </p:spPr>
        <p:txBody>
          <a:bodyPr>
            <a:normAutofit/>
          </a:bodyPr>
          <a:lstStyle/>
          <a:p>
            <a:pPr algn="l"/>
            <a:endParaRPr lang="da-DK" dirty="0"/>
          </a:p>
          <a:p>
            <a:pPr algn="l"/>
            <a:endParaRPr lang="da-DK" dirty="0"/>
          </a:p>
        </p:txBody>
      </p:sp>
      <p:sp>
        <p:nvSpPr>
          <p:cNvPr id="7" name="Tekstfelt 6">
            <a:extLst>
              <a:ext uri="{FF2B5EF4-FFF2-40B4-BE49-F238E27FC236}">
                <a16:creationId xmlns:a16="http://schemas.microsoft.com/office/drawing/2014/main" id="{21F6077B-E8E7-4EC5-818E-01DC043A2579}"/>
              </a:ext>
            </a:extLst>
          </p:cNvPr>
          <p:cNvSpPr txBox="1"/>
          <p:nvPr/>
        </p:nvSpPr>
        <p:spPr>
          <a:xfrm>
            <a:off x="71437" y="1944709"/>
            <a:ext cx="4114800" cy="4801314"/>
          </a:xfrm>
          <a:prstGeom prst="rect">
            <a:avLst/>
          </a:prstGeom>
          <a:solidFill>
            <a:schemeClr val="accent2">
              <a:lumMod val="20000"/>
              <a:lumOff val="80000"/>
            </a:schemeClr>
          </a:solidFill>
        </p:spPr>
        <p:txBody>
          <a:bodyPr wrap="square" rtlCol="0">
            <a:spAutoFit/>
          </a:bodyPr>
          <a:lstStyle/>
          <a:p>
            <a:r>
              <a:rPr lang="da-DK" b="1" u="sng" dirty="0"/>
              <a:t>Ledelsen</a:t>
            </a:r>
          </a:p>
          <a:p>
            <a:endParaRPr lang="da-DK" b="1" u="sng" dirty="0"/>
          </a:p>
          <a:p>
            <a:r>
              <a:rPr lang="da-DK" dirty="0"/>
              <a:t>Udarbejder grundlaget.</a:t>
            </a:r>
          </a:p>
          <a:p>
            <a:r>
              <a:rPr lang="da-DK" u="sng" dirty="0"/>
              <a:t>Indhold:</a:t>
            </a:r>
          </a:p>
          <a:p>
            <a:r>
              <a:rPr lang="da-DK" dirty="0"/>
              <a:t>Prioriteringer omkring:</a:t>
            </a:r>
          </a:p>
          <a:p>
            <a:r>
              <a:rPr lang="da-DK" dirty="0"/>
              <a:t>	- Forberedelsestid	</a:t>
            </a:r>
          </a:p>
          <a:p>
            <a:r>
              <a:rPr lang="da-DK" dirty="0"/>
              <a:t>	- Forventet gns. UV-timetal</a:t>
            </a:r>
          </a:p>
          <a:p>
            <a:r>
              <a:rPr lang="da-DK" dirty="0"/>
              <a:t>	- Forventet gns. tilsynstimetal</a:t>
            </a:r>
          </a:p>
          <a:p>
            <a:r>
              <a:rPr lang="da-DK" dirty="0"/>
              <a:t>	- Prioriterede indsatser</a:t>
            </a:r>
          </a:p>
          <a:p>
            <a:r>
              <a:rPr lang="da-DK" dirty="0"/>
              <a:t>	- Projekter og arbejdstid hertil.</a:t>
            </a:r>
          </a:p>
          <a:p>
            <a:r>
              <a:rPr lang="da-DK" dirty="0"/>
              <a:t>	- økonomiske rammebetingelser</a:t>
            </a:r>
          </a:p>
          <a:p>
            <a:r>
              <a:rPr lang="da-DK" dirty="0"/>
              <a:t> </a:t>
            </a:r>
          </a:p>
          <a:p>
            <a:endParaRPr lang="da-DK" dirty="0"/>
          </a:p>
          <a:p>
            <a:endParaRPr lang="da-DK" dirty="0"/>
          </a:p>
          <a:p>
            <a:endParaRPr lang="da-DK" dirty="0"/>
          </a:p>
          <a:p>
            <a:endParaRPr lang="da-DK" dirty="0"/>
          </a:p>
          <a:p>
            <a:endParaRPr lang="da-DK" dirty="0"/>
          </a:p>
        </p:txBody>
      </p:sp>
      <p:sp>
        <p:nvSpPr>
          <p:cNvPr id="8" name="Tekstfelt 7">
            <a:extLst>
              <a:ext uri="{FF2B5EF4-FFF2-40B4-BE49-F238E27FC236}">
                <a16:creationId xmlns:a16="http://schemas.microsoft.com/office/drawing/2014/main" id="{8F47D7F4-0496-4510-B9F8-95685B3DFE9D}"/>
              </a:ext>
            </a:extLst>
          </p:cNvPr>
          <p:cNvSpPr txBox="1"/>
          <p:nvPr/>
        </p:nvSpPr>
        <p:spPr>
          <a:xfrm>
            <a:off x="4257676" y="1944710"/>
            <a:ext cx="4114800" cy="4801314"/>
          </a:xfrm>
          <a:prstGeom prst="rect">
            <a:avLst/>
          </a:prstGeom>
          <a:solidFill>
            <a:schemeClr val="accent5">
              <a:lumMod val="20000"/>
              <a:lumOff val="80000"/>
            </a:schemeClr>
          </a:solidFill>
        </p:spPr>
        <p:txBody>
          <a:bodyPr wrap="square" rtlCol="0">
            <a:spAutoFit/>
          </a:bodyPr>
          <a:lstStyle/>
          <a:p>
            <a:r>
              <a:rPr lang="da-DK" b="1" u="sng" dirty="0"/>
              <a:t>Tillidsrepræsentanten</a:t>
            </a:r>
          </a:p>
          <a:p>
            <a:endParaRPr lang="da-DK" b="1" u="sng" dirty="0"/>
          </a:p>
          <a:p>
            <a:r>
              <a:rPr lang="da-DK" u="sng" dirty="0"/>
              <a:t>Med udgangspunkt i grundlaget drøftes:</a:t>
            </a:r>
          </a:p>
          <a:p>
            <a:r>
              <a:rPr lang="da-DK" dirty="0"/>
              <a:t>	- overordnede målsætninger</a:t>
            </a:r>
          </a:p>
          <a:p>
            <a:r>
              <a:rPr lang="da-DK" dirty="0"/>
              <a:t>	- målsætninger for 	  	undervisningen og øvrige 	opgaver</a:t>
            </a:r>
          </a:p>
          <a:p>
            <a:r>
              <a:rPr lang="da-DK" dirty="0"/>
              <a:t>	- prioriteringerne vedr. lærernes 	arbejdstid</a:t>
            </a:r>
          </a:p>
          <a:p>
            <a:r>
              <a:rPr lang="da-DK" dirty="0"/>
              <a:t>	- hvordan sikres transparens i 	planlægning og opgavefordeling</a:t>
            </a:r>
          </a:p>
          <a:p>
            <a:r>
              <a:rPr lang="da-DK" dirty="0"/>
              <a:t>	- principper for tilstedeværelse</a:t>
            </a:r>
          </a:p>
          <a:p>
            <a:r>
              <a:rPr lang="da-DK" dirty="0"/>
              <a:t>	- mødeaktivitet</a:t>
            </a:r>
          </a:p>
          <a:p>
            <a:r>
              <a:rPr lang="da-DK" dirty="0"/>
              <a:t>	- balance mellem 	selvtilrettelæggelse af 	arbejdstiden og fælles kollegial 	samarbejde </a:t>
            </a:r>
          </a:p>
        </p:txBody>
      </p:sp>
      <p:sp>
        <p:nvSpPr>
          <p:cNvPr id="9" name="Tekstfelt 8">
            <a:extLst>
              <a:ext uri="{FF2B5EF4-FFF2-40B4-BE49-F238E27FC236}">
                <a16:creationId xmlns:a16="http://schemas.microsoft.com/office/drawing/2014/main" id="{888C135E-CB61-407C-A102-645FFC750F3D}"/>
              </a:ext>
            </a:extLst>
          </p:cNvPr>
          <p:cNvSpPr txBox="1"/>
          <p:nvPr/>
        </p:nvSpPr>
        <p:spPr>
          <a:xfrm>
            <a:off x="8443913" y="1953296"/>
            <a:ext cx="3676650" cy="4801314"/>
          </a:xfrm>
          <a:prstGeom prst="rect">
            <a:avLst/>
          </a:prstGeom>
          <a:solidFill>
            <a:schemeClr val="accent6">
              <a:lumMod val="20000"/>
              <a:lumOff val="80000"/>
            </a:schemeClr>
          </a:solidFill>
        </p:spPr>
        <p:txBody>
          <a:bodyPr wrap="square" rtlCol="0">
            <a:spAutoFit/>
          </a:bodyPr>
          <a:lstStyle/>
          <a:p>
            <a:r>
              <a:rPr lang="da-DK" b="1" u="sng" dirty="0"/>
              <a:t>Lærerne</a:t>
            </a:r>
          </a:p>
          <a:p>
            <a:endParaRPr lang="da-DK" b="1" dirty="0"/>
          </a:p>
          <a:p>
            <a:r>
              <a:rPr lang="da-DK" dirty="0"/>
              <a:t>Deltage i klubmøde</a:t>
            </a:r>
          </a:p>
          <a:p>
            <a:endParaRPr lang="da-DK" dirty="0"/>
          </a:p>
          <a:p>
            <a:r>
              <a:rPr lang="da-DK" dirty="0"/>
              <a:t>Klæde tillidsrepræsentanten bedst muligt på til drøftelserne.</a:t>
            </a:r>
          </a:p>
          <a:p>
            <a:endParaRPr lang="da-DK" dirty="0"/>
          </a:p>
          <a:p>
            <a:r>
              <a:rPr lang="da-DK" dirty="0"/>
              <a:t>Hvad har lærerne af ønsker og forslag til punkterne der kan kvalificere målsætningerne, sikre transparens og sikre bedst mulige kvalitet i undervisningen.</a:t>
            </a:r>
          </a:p>
          <a:p>
            <a:endParaRPr lang="da-DK" dirty="0"/>
          </a:p>
          <a:p>
            <a:r>
              <a:rPr lang="da-DK" dirty="0"/>
              <a:t>Ønsker og forslag til tilstedeværelse, mødeaktivitet, selvtilrettelæggelse og fælles kollegial samarbejde</a:t>
            </a:r>
          </a:p>
          <a:p>
            <a:endParaRPr lang="da-DK" dirty="0"/>
          </a:p>
        </p:txBody>
      </p:sp>
    </p:spTree>
    <p:extLst>
      <p:ext uri="{BB962C8B-B14F-4D97-AF65-F5344CB8AC3E}">
        <p14:creationId xmlns:p14="http://schemas.microsoft.com/office/powerpoint/2010/main" val="4184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56FD-C24E-454E-B261-9DB855832B7B}"/>
              </a:ext>
            </a:extLst>
          </p:cNvPr>
          <p:cNvSpPr>
            <a:spLocks noGrp="1"/>
          </p:cNvSpPr>
          <p:nvPr>
            <p:ph type="ctrTitle"/>
          </p:nvPr>
        </p:nvSpPr>
        <p:spPr>
          <a:xfrm>
            <a:off x="1477000" y="240194"/>
            <a:ext cx="8730533" cy="1246483"/>
          </a:xfrm>
        </p:spPr>
        <p:txBody>
          <a:bodyPr>
            <a:normAutofit/>
          </a:bodyPr>
          <a:lstStyle/>
          <a:p>
            <a:r>
              <a:rPr kumimoji="0" lang="da-DK" sz="27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Grundlaget – </a:t>
            </a:r>
            <a:r>
              <a:rPr kumimoji="0" lang="da-DK" sz="2700" b="0" i="0" u="none" strike="noStrike" kern="1200" cap="none" spc="0" normalizeH="0" baseline="0" noProof="0" dirty="0">
                <a:ln>
                  <a:noFill/>
                </a:ln>
                <a:effectLst/>
                <a:uLnTx/>
                <a:uFillTx/>
                <a:latin typeface="Montserrat Black" panose="00000A00000000000000" pitchFamily="2" charset="0"/>
                <a:ea typeface="+mj-ea"/>
                <a:cs typeface="+mj-cs"/>
              </a:rPr>
              <a:t>Drøftelse</a:t>
            </a:r>
            <a:r>
              <a:rPr kumimoji="0" lang="da-DK" sz="27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 – </a:t>
            </a:r>
            <a:r>
              <a:rPr kumimoji="0" lang="da-DK" sz="2700" b="0" i="0" u="none" strike="noStrike" kern="1200" cap="none" spc="0" normalizeH="0" baseline="0" noProof="0" dirty="0">
                <a:ln>
                  <a:noFill/>
                </a:ln>
                <a:solidFill>
                  <a:srgbClr val="FF0000"/>
                </a:solidFill>
                <a:effectLst/>
                <a:uLnTx/>
                <a:uFillTx/>
                <a:latin typeface="Montserrat Black" panose="00000A00000000000000" pitchFamily="2" charset="0"/>
                <a:ea typeface="+mj-ea"/>
                <a:cs typeface="+mj-cs"/>
              </a:rPr>
              <a:t>Skoleplan</a:t>
            </a:r>
            <a:r>
              <a:rPr kumimoji="0" lang="da-DK" sz="27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 – Samarbejdsmøde –</a:t>
            </a:r>
            <a:r>
              <a:rPr kumimoji="0" lang="da-DK" sz="44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 </a:t>
            </a:r>
            <a:r>
              <a:rPr kumimoji="0" lang="da-DK" sz="2700" b="0" i="0" u="none" strike="noStrike" kern="1200" cap="none" spc="0" normalizeH="0" baseline="0" noProof="0" dirty="0">
                <a:ln>
                  <a:noFill/>
                </a:ln>
                <a:solidFill>
                  <a:prstClr val="black"/>
                </a:solidFill>
                <a:effectLst/>
                <a:uLnTx/>
                <a:uFillTx/>
                <a:latin typeface="Montserrat Black" panose="00000A00000000000000" pitchFamily="2" charset="0"/>
                <a:ea typeface="+mj-ea"/>
                <a:cs typeface="+mj-cs"/>
              </a:rPr>
              <a:t>Fælles viden</a:t>
            </a:r>
            <a:endParaRPr lang="da-DK" sz="4400" dirty="0"/>
          </a:p>
        </p:txBody>
      </p:sp>
      <p:sp>
        <p:nvSpPr>
          <p:cNvPr id="3" name="Subtitle 2">
            <a:extLst>
              <a:ext uri="{FF2B5EF4-FFF2-40B4-BE49-F238E27FC236}">
                <a16:creationId xmlns:a16="http://schemas.microsoft.com/office/drawing/2014/main" id="{C0D8E4EE-B2DA-4FC9-AC64-31681C5A6C57}"/>
              </a:ext>
            </a:extLst>
          </p:cNvPr>
          <p:cNvSpPr>
            <a:spLocks noGrp="1"/>
          </p:cNvSpPr>
          <p:nvPr>
            <p:ph type="subTitle" idx="1"/>
          </p:nvPr>
        </p:nvSpPr>
        <p:spPr>
          <a:xfrm>
            <a:off x="0" y="2274073"/>
            <a:ext cx="12192000" cy="4583927"/>
          </a:xfrm>
        </p:spPr>
        <p:txBody>
          <a:bodyPr>
            <a:normAutofit/>
          </a:bodyPr>
          <a:lstStyle/>
          <a:p>
            <a:pPr algn="l"/>
            <a:endParaRPr lang="da-DK" dirty="0"/>
          </a:p>
          <a:p>
            <a:pPr algn="l"/>
            <a:endParaRPr lang="da-DK" dirty="0"/>
          </a:p>
        </p:txBody>
      </p:sp>
      <p:sp>
        <p:nvSpPr>
          <p:cNvPr id="7" name="Tekstfelt 6">
            <a:extLst>
              <a:ext uri="{FF2B5EF4-FFF2-40B4-BE49-F238E27FC236}">
                <a16:creationId xmlns:a16="http://schemas.microsoft.com/office/drawing/2014/main" id="{21F6077B-E8E7-4EC5-818E-01DC043A2579}"/>
              </a:ext>
            </a:extLst>
          </p:cNvPr>
          <p:cNvSpPr txBox="1"/>
          <p:nvPr/>
        </p:nvSpPr>
        <p:spPr>
          <a:xfrm>
            <a:off x="71437" y="1944709"/>
            <a:ext cx="4114800" cy="4801314"/>
          </a:xfrm>
          <a:prstGeom prst="rect">
            <a:avLst/>
          </a:prstGeom>
          <a:solidFill>
            <a:schemeClr val="accent2">
              <a:lumMod val="20000"/>
              <a:lumOff val="80000"/>
            </a:schemeClr>
          </a:solidFill>
        </p:spPr>
        <p:txBody>
          <a:bodyPr wrap="square" rtlCol="0">
            <a:spAutoFit/>
          </a:bodyPr>
          <a:lstStyle/>
          <a:p>
            <a:r>
              <a:rPr lang="da-DK" b="1" u="sng" dirty="0"/>
              <a:t>Ledelsen</a:t>
            </a:r>
          </a:p>
          <a:p>
            <a:endParaRPr lang="da-DK" b="1" u="sng" dirty="0"/>
          </a:p>
          <a:p>
            <a:r>
              <a:rPr lang="da-DK" dirty="0"/>
              <a:t>Udarbejder forslag til skoleplan på baggrund af drøftelserne.</a:t>
            </a:r>
          </a:p>
          <a:p>
            <a:r>
              <a:rPr lang="da-DK" u="sng" dirty="0"/>
              <a:t>Indhold:</a:t>
            </a:r>
          </a:p>
          <a:p>
            <a:r>
              <a:rPr lang="da-DK" dirty="0"/>
              <a:t>- Ledelsens prioriteringer og grundlag her for.</a:t>
            </a:r>
          </a:p>
          <a:p>
            <a:r>
              <a:rPr lang="da-DK" dirty="0"/>
              <a:t>- Beskrivelser af prioriterede indsatser og opgavers indhold.</a:t>
            </a:r>
          </a:p>
          <a:p>
            <a:r>
              <a:rPr lang="da-DK" dirty="0"/>
              <a:t>- Beskrivelse af klasselærer-/kontaktlærerfunktionen</a:t>
            </a:r>
          </a:p>
          <a:p>
            <a:r>
              <a:rPr lang="da-DK" dirty="0"/>
              <a:t>- Hvad forstås ved individuel forberedelse</a:t>
            </a:r>
          </a:p>
          <a:p>
            <a:r>
              <a:rPr lang="da-DK" dirty="0"/>
              <a:t>- Antallet af lærere/årsværk på skolen</a:t>
            </a:r>
          </a:p>
          <a:p>
            <a:endParaRPr lang="da-DK" dirty="0"/>
          </a:p>
          <a:p>
            <a:endParaRPr lang="da-DK" dirty="0"/>
          </a:p>
          <a:p>
            <a:endParaRPr lang="da-DK" dirty="0"/>
          </a:p>
          <a:p>
            <a:endParaRPr lang="da-DK" dirty="0"/>
          </a:p>
        </p:txBody>
      </p:sp>
      <p:sp>
        <p:nvSpPr>
          <p:cNvPr id="8" name="Tekstfelt 7">
            <a:extLst>
              <a:ext uri="{FF2B5EF4-FFF2-40B4-BE49-F238E27FC236}">
                <a16:creationId xmlns:a16="http://schemas.microsoft.com/office/drawing/2014/main" id="{8F47D7F4-0496-4510-B9F8-95685B3DFE9D}"/>
              </a:ext>
            </a:extLst>
          </p:cNvPr>
          <p:cNvSpPr txBox="1"/>
          <p:nvPr/>
        </p:nvSpPr>
        <p:spPr>
          <a:xfrm>
            <a:off x="4257676" y="1944710"/>
            <a:ext cx="4114800" cy="4801314"/>
          </a:xfrm>
          <a:prstGeom prst="rect">
            <a:avLst/>
          </a:prstGeom>
          <a:solidFill>
            <a:schemeClr val="accent5">
              <a:lumMod val="20000"/>
              <a:lumOff val="80000"/>
            </a:schemeClr>
          </a:solidFill>
        </p:spPr>
        <p:txBody>
          <a:bodyPr wrap="square" rtlCol="0">
            <a:spAutoFit/>
          </a:bodyPr>
          <a:lstStyle/>
          <a:p>
            <a:r>
              <a:rPr lang="da-DK" b="1" u="sng" dirty="0"/>
              <a:t>Tillidsrepræsentanten</a:t>
            </a:r>
          </a:p>
          <a:p>
            <a:endParaRPr lang="da-DK" b="1" u="sng" dirty="0"/>
          </a:p>
          <a:p>
            <a:r>
              <a:rPr lang="da-DK" dirty="0"/>
              <a:t>Sikre at lærernes ønsker og forslag er bragt rettidigt og objektivt videre.</a:t>
            </a:r>
          </a:p>
          <a:p>
            <a:endParaRPr lang="da-DK" dirty="0"/>
          </a:p>
          <a:p>
            <a:r>
              <a:rPr lang="da-DK" dirty="0"/>
              <a:t>Kvalificere ledelsens overvejelser i forhold til udarbejdelsen af skoleplanen.</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ekstfelt 8">
            <a:extLst>
              <a:ext uri="{FF2B5EF4-FFF2-40B4-BE49-F238E27FC236}">
                <a16:creationId xmlns:a16="http://schemas.microsoft.com/office/drawing/2014/main" id="{888C135E-CB61-407C-A102-645FFC750F3D}"/>
              </a:ext>
            </a:extLst>
          </p:cNvPr>
          <p:cNvSpPr txBox="1"/>
          <p:nvPr/>
        </p:nvSpPr>
        <p:spPr>
          <a:xfrm>
            <a:off x="8443913" y="1953296"/>
            <a:ext cx="3676650" cy="4801314"/>
          </a:xfrm>
          <a:prstGeom prst="rect">
            <a:avLst/>
          </a:prstGeom>
          <a:solidFill>
            <a:schemeClr val="accent6">
              <a:lumMod val="20000"/>
              <a:lumOff val="80000"/>
            </a:schemeClr>
          </a:solidFill>
        </p:spPr>
        <p:txBody>
          <a:bodyPr wrap="square" rtlCol="0">
            <a:spAutoFit/>
          </a:bodyPr>
          <a:lstStyle/>
          <a:p>
            <a:r>
              <a:rPr lang="da-DK" b="1" u="sng" dirty="0"/>
              <a:t>Lærerne</a:t>
            </a:r>
          </a:p>
          <a:p>
            <a:endParaRPr lang="da-DK" b="1"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Tree>
    <p:extLst>
      <p:ext uri="{BB962C8B-B14F-4D97-AF65-F5344CB8AC3E}">
        <p14:creationId xmlns:p14="http://schemas.microsoft.com/office/powerpoint/2010/main" val="248509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To farvet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2.xml><?xml version="1.0" encoding="utf-8"?>
<a:theme xmlns:a="http://schemas.openxmlformats.org/drawingml/2006/main" name="Rød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14D616B0-1FCD-4C10-A386-F26A441088AA}"/>
    </a:ext>
  </a:extLst>
</a:theme>
</file>

<file path=ppt/theme/theme3.xml><?xml version="1.0" encoding="utf-8"?>
<a:theme xmlns:a="http://schemas.openxmlformats.org/drawingml/2006/main" name="Blå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14D616B0-1FCD-4C10-A386-F26A441088AA}"/>
    </a:ext>
  </a:extLst>
</a:theme>
</file>

<file path=ppt/theme/theme4.xml><?xml version="1.0" encoding="utf-8"?>
<a:theme xmlns:a="http://schemas.openxmlformats.org/drawingml/2006/main" name="Grå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5.xml><?xml version="1.0" encoding="utf-8"?>
<a:theme xmlns:a="http://schemas.openxmlformats.org/drawingml/2006/main" name="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6CC36A6-50B6-4926-923F-A0304FF088C1}"/>
    </a:ext>
  </a:extLst>
</a:theme>
</file>

<file path=ppt/theme/theme6.xml><?xml version="1.0" encoding="utf-8"?>
<a:theme xmlns:a="http://schemas.openxmlformats.org/drawingml/2006/main" name="Forside/Bag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SL2019">
      <a:majorFont>
        <a:latin typeface="Montserrat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LRepmøde2019 3.0.potx" id="{8A9136B5-FC49-46E4-9ABE-45C2F578C9CA}" vid="{F26453DE-BDB9-4867-9BB0-DB393788AB6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REDIGER - FSLRepmøde2019 - Kopi T19-585 1.0</Template>
  <TotalTime>4819</TotalTime>
  <Words>1200</Words>
  <Application>Microsoft Office PowerPoint</Application>
  <PresentationFormat>Widescreen</PresentationFormat>
  <Paragraphs>216</Paragraphs>
  <Slides>11</Slides>
  <Notes>10</Notes>
  <HiddenSlides>0</HiddenSlides>
  <MMClips>0</MMClips>
  <ScaleCrop>false</ScaleCrop>
  <HeadingPairs>
    <vt:vector size="6" baseType="variant">
      <vt:variant>
        <vt:lpstr>Benyttede skrifttyper</vt:lpstr>
      </vt:variant>
      <vt:variant>
        <vt:i4>8</vt:i4>
      </vt:variant>
      <vt:variant>
        <vt:lpstr>Tema</vt:lpstr>
      </vt:variant>
      <vt:variant>
        <vt:i4>6</vt:i4>
      </vt:variant>
      <vt:variant>
        <vt:lpstr>Slidetitler</vt:lpstr>
      </vt:variant>
      <vt:variant>
        <vt:i4>11</vt:i4>
      </vt:variant>
    </vt:vector>
  </HeadingPairs>
  <TitlesOfParts>
    <vt:vector size="25" baseType="lpstr">
      <vt:lpstr>Montserrat Black</vt:lpstr>
      <vt:lpstr>Arial</vt:lpstr>
      <vt:lpstr>Italian Plate No2 Expanded Extr</vt:lpstr>
      <vt:lpstr>Calibri</vt:lpstr>
      <vt:lpstr>Montserrat</vt:lpstr>
      <vt:lpstr>Arial Narrow</vt:lpstr>
      <vt:lpstr>Italian Plate No2 Expanded Medi</vt:lpstr>
      <vt:lpstr>Montserrat SemiBold</vt:lpstr>
      <vt:lpstr>To farvet logo</vt:lpstr>
      <vt:lpstr>Rød logo</vt:lpstr>
      <vt:lpstr>Blå logo</vt:lpstr>
      <vt:lpstr>Grå logo</vt:lpstr>
      <vt:lpstr>Tom</vt:lpstr>
      <vt:lpstr>Forside/Bagside</vt:lpstr>
      <vt:lpstr> Kluboplæg  om arbejdstidsaftalen og samarbejdssporet   </vt:lpstr>
      <vt:lpstr>Hvad er samarbejdssporet?</vt:lpstr>
      <vt:lpstr>Hvad er samarbejdssporet?</vt:lpstr>
      <vt:lpstr>Hvad er samarbejdssporet?</vt:lpstr>
      <vt:lpstr>Hvad er samarbejdssporet?</vt:lpstr>
      <vt:lpstr>PowerPoint-præsentation</vt:lpstr>
      <vt:lpstr>Hvad skal vi være særligt opmærksomme på?</vt:lpstr>
      <vt:lpstr>Grundlaget – Drøftelse – Skoleplan – Samarbejdsmøde – Fælles viden</vt:lpstr>
      <vt:lpstr>Grundlaget – Drøftelse – Skoleplan – Samarbejdsmøde – Fælles viden</vt:lpstr>
      <vt:lpstr>Grundlaget – Drøftelse – Skoleplan – Samarbejdsmøde – Fælles viden</vt:lpstr>
      <vt:lpstr>Grundlaget – Drøftelse – Skoleplan – Samarbejdsmøde – Fælles viden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Rune Langhoff Gøgsig</dc:creator>
  <cp:lastModifiedBy>Jesper Fjeldsted Christiansen</cp:lastModifiedBy>
  <cp:revision>20</cp:revision>
  <cp:lastPrinted>2019-11-11T12:16:59Z</cp:lastPrinted>
  <dcterms:created xsi:type="dcterms:W3CDTF">2019-11-08T15:24:49Z</dcterms:created>
  <dcterms:modified xsi:type="dcterms:W3CDTF">2022-03-04T12:48:46Z</dcterms:modified>
</cp:coreProperties>
</file>